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6" r:id="rId4"/>
    <p:sldMasterId id="2147483648" r:id="rId5"/>
  </p:sldMasterIdLst>
  <p:notesMasterIdLst>
    <p:notesMasterId r:id="rId12"/>
  </p:notesMasterIdLst>
  <p:handoutMasterIdLst>
    <p:handoutMasterId r:id="rId13"/>
  </p:handoutMasterIdLst>
  <p:sldIdLst>
    <p:sldId id="256" r:id="rId6"/>
    <p:sldId id="264" r:id="rId7"/>
    <p:sldId id="258" r:id="rId8"/>
    <p:sldId id="262" r:id="rId9"/>
    <p:sldId id="263" r:id="rId10"/>
    <p:sldId id="260" r:id="rId11"/>
  </p:sldIdLst>
  <p:sldSz cx="9144000" cy="5143500" type="screen16x9"/>
  <p:notesSz cx="7099300" cy="10234613"/>
  <p:defaultText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31">
          <p15:clr>
            <a:srgbClr val="A4A3A4"/>
          </p15:clr>
        </p15:guide>
        <p15:guide id="2" orient="horz" pos="2762">
          <p15:clr>
            <a:srgbClr val="A4A3A4"/>
          </p15:clr>
        </p15:guide>
        <p15:guide id="3" orient="horz" pos="990">
          <p15:clr>
            <a:srgbClr val="A4A3A4"/>
          </p15:clr>
        </p15:guide>
        <p15:guide id="4" orient="horz" pos="3104">
          <p15:clr>
            <a:srgbClr val="A4A3A4"/>
          </p15:clr>
        </p15:guide>
        <p15:guide id="5" orient="horz" pos="566">
          <p15:clr>
            <a:srgbClr val="A4A3A4"/>
          </p15:clr>
        </p15:guide>
        <p15:guide id="6" orient="horz" pos="2639">
          <p15:clr>
            <a:srgbClr val="A4A3A4"/>
          </p15:clr>
        </p15:guide>
        <p15:guide id="7" orient="horz" pos="758">
          <p15:clr>
            <a:srgbClr val="A4A3A4"/>
          </p15:clr>
        </p15:guide>
        <p15:guide id="8" orient="horz" pos="145">
          <p15:clr>
            <a:srgbClr val="A4A3A4"/>
          </p15:clr>
        </p15:guide>
        <p15:guide id="9" orient="horz" pos="1688">
          <p15:clr>
            <a:srgbClr val="A4A3A4"/>
          </p15:clr>
        </p15:guide>
        <p15:guide id="10" orient="horz" pos="2828">
          <p15:clr>
            <a:srgbClr val="A4A3A4"/>
          </p15:clr>
        </p15:guide>
        <p15:guide id="11" pos="5630">
          <p15:clr>
            <a:srgbClr val="A4A3A4"/>
          </p15:clr>
        </p15:guide>
        <p15:guide id="12" pos="3788">
          <p15:clr>
            <a:srgbClr val="A4A3A4"/>
          </p15:clr>
        </p15:guide>
        <p15:guide id="13" pos="2906">
          <p15:clr>
            <a:srgbClr val="A4A3A4"/>
          </p15:clr>
        </p15:guide>
        <p15:guide id="14" pos="3674">
          <p15:clr>
            <a:srgbClr val="A4A3A4"/>
          </p15:clr>
        </p15:guide>
        <p15:guide id="15" pos="3901">
          <p15:clr>
            <a:srgbClr val="A4A3A4"/>
          </p15:clr>
        </p15:guide>
        <p15:guide id="16" pos="3018">
          <p15:clr>
            <a:srgbClr val="A4A3A4"/>
          </p15:clr>
        </p15:guide>
        <p15:guide id="17" pos="2791">
          <p15:clr>
            <a:srgbClr val="A4A3A4"/>
          </p15:clr>
        </p15:guide>
        <p15:guide id="18" pos="159">
          <p15:clr>
            <a:srgbClr val="A4A3A4"/>
          </p15:clr>
        </p15:guide>
        <p15:guide id="19" pos="1847">
          <p15:clr>
            <a:srgbClr val="A4A3A4"/>
          </p15:clr>
        </p15:guide>
        <p15:guide id="20" orient="horz" pos="2759">
          <p15:clr>
            <a:srgbClr val="A4A3A4"/>
          </p15:clr>
        </p15:guide>
        <p15:guide id="21" orient="horz" pos="1628">
          <p15:clr>
            <a:srgbClr val="A4A3A4"/>
          </p15:clr>
        </p15:guide>
        <p15:guide id="22" pos="2876">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ckie Barlow"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6C7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B96EE7-2790-4D96-8F7A-5959A36188AF}" v="6" dt="2022-11-29T15:16:37.984"/>
    <p1510:client id="{DA6DD5A4-FB03-4FC5-A2BF-3FA175D19CC8}" v="2" dt="2022-11-29T15:15:52.87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25" autoAdjust="0"/>
    <p:restoredTop sz="78315" autoAdjust="0"/>
  </p:normalViewPr>
  <p:slideViewPr>
    <p:cSldViewPr snapToGrid="0">
      <p:cViewPr varScale="1">
        <p:scale>
          <a:sx n="157" d="100"/>
          <a:sy n="157" d="100"/>
        </p:scale>
        <p:origin x="156" y="384"/>
      </p:cViewPr>
      <p:guideLst>
        <p:guide orient="horz" pos="1831"/>
        <p:guide orient="horz" pos="2762"/>
        <p:guide orient="horz" pos="990"/>
        <p:guide orient="horz" pos="3104"/>
        <p:guide orient="horz" pos="566"/>
        <p:guide orient="horz" pos="2639"/>
        <p:guide orient="horz" pos="758"/>
        <p:guide orient="horz" pos="145"/>
        <p:guide orient="horz" pos="1688"/>
        <p:guide orient="horz" pos="2828"/>
        <p:guide pos="5630"/>
        <p:guide pos="3788"/>
        <p:guide pos="2906"/>
        <p:guide pos="3674"/>
        <p:guide pos="3901"/>
        <p:guide pos="3018"/>
        <p:guide pos="2791"/>
        <p:guide pos="159"/>
        <p:guide pos="1847"/>
        <p:guide orient="horz" pos="2759"/>
        <p:guide orient="horz" pos="1628"/>
        <p:guide pos="287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7" d="100"/>
          <a:sy n="47" d="100"/>
        </p:scale>
        <p:origin x="-2370" y="-96"/>
      </p:cViewPr>
      <p:guideLst>
        <p:guide orient="horz" pos="3223"/>
        <p:guide pos="2236"/>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sse Numminen" userId="S::sesa664133@se.com::8dd62f51-0c79-4377-a9a6-be234461f16d" providerId="AD" clId="Web-{DA6DD5A4-FB03-4FC5-A2BF-3FA175D19CC8}"/>
    <pc:docChg chg="modSld">
      <pc:chgData name="Jesse Numminen" userId="S::sesa664133@se.com::8dd62f51-0c79-4377-a9a6-be234461f16d" providerId="AD" clId="Web-{DA6DD5A4-FB03-4FC5-A2BF-3FA175D19CC8}" dt="2022-11-29T15:15:52.878" v="1" actId="20577"/>
      <pc:docMkLst>
        <pc:docMk/>
      </pc:docMkLst>
      <pc:sldChg chg="modSp">
        <pc:chgData name="Jesse Numminen" userId="S::sesa664133@se.com::8dd62f51-0c79-4377-a9a6-be234461f16d" providerId="AD" clId="Web-{DA6DD5A4-FB03-4FC5-A2BF-3FA175D19CC8}" dt="2022-11-29T15:15:52.878" v="1" actId="20577"/>
        <pc:sldMkLst>
          <pc:docMk/>
          <pc:sldMk cId="2069287663" sldId="263"/>
        </pc:sldMkLst>
        <pc:spChg chg="mod">
          <ac:chgData name="Jesse Numminen" userId="S::sesa664133@se.com::8dd62f51-0c79-4377-a9a6-be234461f16d" providerId="AD" clId="Web-{DA6DD5A4-FB03-4FC5-A2BF-3FA175D19CC8}" dt="2022-11-29T15:15:52.878" v="1" actId="20577"/>
          <ac:spMkLst>
            <pc:docMk/>
            <pc:sldMk cId="2069287663" sldId="263"/>
            <ac:spMk id="5" creationId="{00000000-0000-0000-0000-000000000000}"/>
          </ac:spMkLst>
        </pc:spChg>
      </pc:sldChg>
      <pc:sldChg chg="modSp">
        <pc:chgData name="Jesse Numminen" userId="S::sesa664133@se.com::8dd62f51-0c79-4377-a9a6-be234461f16d" providerId="AD" clId="Web-{DA6DD5A4-FB03-4FC5-A2BF-3FA175D19CC8}" dt="2022-11-29T15:15:47.456" v="0" actId="20577"/>
        <pc:sldMkLst>
          <pc:docMk/>
          <pc:sldMk cId="3808212101" sldId="264"/>
        </pc:sldMkLst>
        <pc:spChg chg="mod">
          <ac:chgData name="Jesse Numminen" userId="S::sesa664133@se.com::8dd62f51-0c79-4377-a9a6-be234461f16d" providerId="AD" clId="Web-{DA6DD5A4-FB03-4FC5-A2BF-3FA175D19CC8}" dt="2022-11-29T15:15:47.456" v="0" actId="20577"/>
          <ac:spMkLst>
            <pc:docMk/>
            <pc:sldMk cId="3808212101" sldId="264"/>
            <ac:spMk id="5" creationId="{00000000-0000-0000-0000-000000000000}"/>
          </ac:spMkLst>
        </pc:spChg>
      </pc:sldChg>
    </pc:docChg>
  </pc:docChgLst>
  <pc:docChgLst>
    <pc:chgData name="Jesse Numminen" userId="S::sesa664133@se.com::8dd62f51-0c79-4377-a9a6-be234461f16d" providerId="AD" clId="Web-{A5B96EE7-2790-4D96-8F7A-5959A36188AF}"/>
    <pc:docChg chg="modSld">
      <pc:chgData name="Jesse Numminen" userId="S::sesa664133@se.com::8dd62f51-0c79-4377-a9a6-be234461f16d" providerId="AD" clId="Web-{A5B96EE7-2790-4D96-8F7A-5959A36188AF}" dt="2022-11-29T15:16:37.656" v="4" actId="20577"/>
      <pc:docMkLst>
        <pc:docMk/>
      </pc:docMkLst>
      <pc:sldChg chg="modSp">
        <pc:chgData name="Jesse Numminen" userId="S::sesa664133@se.com::8dd62f51-0c79-4377-a9a6-be234461f16d" providerId="AD" clId="Web-{A5B96EE7-2790-4D96-8F7A-5959A36188AF}" dt="2022-11-29T15:16:37.656" v="4" actId="20577"/>
        <pc:sldMkLst>
          <pc:docMk/>
          <pc:sldMk cId="0" sldId="256"/>
        </pc:sldMkLst>
        <pc:spChg chg="mod">
          <ac:chgData name="Jesse Numminen" userId="S::sesa664133@se.com::8dd62f51-0c79-4377-a9a6-be234461f16d" providerId="AD" clId="Web-{A5B96EE7-2790-4D96-8F7A-5959A36188AF}" dt="2022-11-29T15:16:37.656" v="4" actId="20577"/>
          <ac:spMkLst>
            <pc:docMk/>
            <pc:sldMk cId="0" sldId="256"/>
            <ac:spMk id="1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sz="quarter" idx="1"/>
          </p:nvPr>
        </p:nvSpPr>
        <p:spPr>
          <a:xfrm>
            <a:off x="4021294" y="0"/>
            <a:ext cx="3076363" cy="511731"/>
          </a:xfrm>
          <a:prstGeom prst="rect">
            <a:avLst/>
          </a:prstGeom>
        </p:spPr>
        <p:txBody>
          <a:bodyPr vert="horz" lIns="99048" tIns="49524" rIns="99048" bIns="49524" rtlCol="0"/>
          <a:lstStyle>
            <a:lvl1pPr algn="r">
              <a:defRPr sz="1300"/>
            </a:lvl1pPr>
          </a:lstStyle>
          <a:p>
            <a:fld id="{3122E3A8-67DD-A54D-9ACE-7F6180D1A288}" type="datetimeFigureOut">
              <a:rPr lang="en-US" smtClean="0"/>
              <a:pPr/>
              <a:t>11/29/2022</a:t>
            </a:fld>
            <a:endParaRPr lang="en-US" dirty="0"/>
          </a:p>
        </p:txBody>
      </p:sp>
      <p:sp>
        <p:nvSpPr>
          <p:cNvPr id="4" name="Footer Placeholder 3"/>
          <p:cNvSpPr>
            <a:spLocks noGrp="1"/>
          </p:cNvSpPr>
          <p:nvPr>
            <p:ph type="ftr" sz="quarter" idx="2"/>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5" name="Slide Number Placeholder 4"/>
          <p:cNvSpPr>
            <a:spLocks noGrp="1"/>
          </p:cNvSpPr>
          <p:nvPr>
            <p:ph type="sldNum" sz="quarter" idx="3"/>
          </p:nvPr>
        </p:nvSpPr>
        <p:spPr>
          <a:xfrm>
            <a:off x="4021294" y="9721106"/>
            <a:ext cx="3076363" cy="511731"/>
          </a:xfrm>
          <a:prstGeom prst="rect">
            <a:avLst/>
          </a:prstGeom>
        </p:spPr>
        <p:txBody>
          <a:bodyPr vert="horz" lIns="99048" tIns="49524" rIns="99048" bIns="49524" rtlCol="0" anchor="b"/>
          <a:lstStyle>
            <a:lvl1pPr algn="r">
              <a:defRPr sz="1300"/>
            </a:lvl1pPr>
          </a:lstStyle>
          <a:p>
            <a:fld id="{B5D751CF-426F-9546-9000-18E529FDEBDA}" type="slidenum">
              <a:rPr lang="en-US" smtClean="0"/>
              <a:pPr/>
              <a:t>‹#›</a:t>
            </a:fld>
            <a:endParaRPr lang="en-US" dirty="0"/>
          </a:p>
        </p:txBody>
      </p:sp>
    </p:spTree>
    <p:extLst>
      <p:ext uri="{BB962C8B-B14F-4D97-AF65-F5344CB8AC3E}">
        <p14:creationId xmlns:p14="http://schemas.microsoft.com/office/powerpoint/2010/main" val="399989277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6363" cy="511731"/>
          </a:xfrm>
          <a:prstGeom prst="rect">
            <a:avLst/>
          </a:prstGeom>
        </p:spPr>
        <p:txBody>
          <a:bodyPr vert="horz" lIns="99048" tIns="49524" rIns="99048" bIns="49524" rtlCol="0"/>
          <a:lstStyle>
            <a:lvl1pPr algn="l">
              <a:defRPr sz="1300"/>
            </a:lvl1pPr>
          </a:lstStyle>
          <a:p>
            <a:endParaRPr lang="en-US" dirty="0"/>
          </a:p>
        </p:txBody>
      </p:sp>
      <p:sp>
        <p:nvSpPr>
          <p:cNvPr id="3" name="Date Placeholder 2"/>
          <p:cNvSpPr>
            <a:spLocks noGrp="1"/>
          </p:cNvSpPr>
          <p:nvPr>
            <p:ph type="dt" idx="1"/>
          </p:nvPr>
        </p:nvSpPr>
        <p:spPr>
          <a:xfrm>
            <a:off x="4021294" y="0"/>
            <a:ext cx="3076363" cy="511731"/>
          </a:xfrm>
          <a:prstGeom prst="rect">
            <a:avLst/>
          </a:prstGeom>
        </p:spPr>
        <p:txBody>
          <a:bodyPr vert="horz" lIns="99048" tIns="49524" rIns="99048" bIns="49524" rtlCol="0"/>
          <a:lstStyle>
            <a:lvl1pPr algn="r">
              <a:defRPr sz="1300"/>
            </a:lvl1pPr>
          </a:lstStyle>
          <a:p>
            <a:fld id="{95BCB8AE-B9B2-1648-AE7C-D9F4FF496627}" type="datetimeFigureOut">
              <a:rPr lang="en-US" smtClean="0"/>
              <a:pPr/>
              <a:t>11/29/2022</a:t>
            </a:fld>
            <a:endParaRPr lang="en-US" dirty="0"/>
          </a:p>
        </p:txBody>
      </p:sp>
      <p:sp>
        <p:nvSpPr>
          <p:cNvPr id="4" name="Slide Image Placeholder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endParaRPr lang="en-US" dirty="0"/>
          </a:p>
        </p:txBody>
      </p:sp>
      <p:sp>
        <p:nvSpPr>
          <p:cNvPr id="5" name="Notes Placeholder 4"/>
          <p:cNvSpPr>
            <a:spLocks noGrp="1"/>
          </p:cNvSpPr>
          <p:nvPr>
            <p:ph type="body" sz="quarter" idx="3"/>
          </p:nvPr>
        </p:nvSpPr>
        <p:spPr>
          <a:xfrm>
            <a:off x="709930" y="4861441"/>
            <a:ext cx="5679440" cy="4605576"/>
          </a:xfrm>
          <a:prstGeom prst="rect">
            <a:avLst/>
          </a:prstGeom>
        </p:spPr>
        <p:txBody>
          <a:bodyPr vert="horz" lIns="99048" tIns="49524" rIns="99048" bIns="49524"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721106"/>
            <a:ext cx="3076363" cy="511731"/>
          </a:xfrm>
          <a:prstGeom prst="rect">
            <a:avLst/>
          </a:prstGeom>
        </p:spPr>
        <p:txBody>
          <a:bodyPr vert="horz" lIns="99048" tIns="49524" rIns="99048" bIns="49524" rtlCol="0" anchor="b"/>
          <a:lstStyle>
            <a:lvl1pPr algn="l">
              <a:defRPr sz="1300"/>
            </a:lvl1pPr>
          </a:lstStyle>
          <a:p>
            <a:endParaRPr lang="en-US" dirty="0"/>
          </a:p>
        </p:txBody>
      </p:sp>
      <p:sp>
        <p:nvSpPr>
          <p:cNvPr id="7" name="Slide Number Placeholder 6"/>
          <p:cNvSpPr>
            <a:spLocks noGrp="1"/>
          </p:cNvSpPr>
          <p:nvPr>
            <p:ph type="sldNum" sz="quarter" idx="5"/>
          </p:nvPr>
        </p:nvSpPr>
        <p:spPr>
          <a:xfrm>
            <a:off x="4021294" y="9721106"/>
            <a:ext cx="3076363" cy="511731"/>
          </a:xfrm>
          <a:prstGeom prst="rect">
            <a:avLst/>
          </a:prstGeom>
        </p:spPr>
        <p:txBody>
          <a:bodyPr vert="horz" lIns="99048" tIns="49524" rIns="99048" bIns="49524" rtlCol="0" anchor="b"/>
          <a:lstStyle>
            <a:lvl1pPr algn="r">
              <a:defRPr sz="1300"/>
            </a:lvl1pPr>
          </a:lstStyle>
          <a:p>
            <a:fld id="{E7F34D1A-B7E5-DE48-8EA9-859D9DE63652}" type="slidenum">
              <a:rPr lang="en-US" smtClean="0"/>
              <a:pPr/>
              <a:t>‹#›</a:t>
            </a:fld>
            <a:endParaRPr lang="en-US" dirty="0"/>
          </a:p>
        </p:txBody>
      </p:sp>
    </p:spTree>
    <p:extLst>
      <p:ext uri="{BB962C8B-B14F-4D97-AF65-F5344CB8AC3E}">
        <p14:creationId xmlns:p14="http://schemas.microsoft.com/office/powerpoint/2010/main" val="725433361"/>
      </p:ext>
    </p:extLst>
  </p:cSld>
  <p:clrMap bg1="lt1" tx1="dk1" bg2="lt2" tx2="dk2" accent1="accent1" accent2="accent2" accent3="accent3" accent4="accent4" accent5="accent5" accent6="accent6" hlink="hlink" folHlink="folHlink"/>
  <p:hf hdr="0" ftr="0" dt="0"/>
  <p:notesStyle>
    <a:lvl1pPr marL="0" algn="l" defTabSz="457184" rtl="0" eaLnBrk="1" latinLnBrk="0" hangingPunct="1">
      <a:defRPr sz="1200" kern="1200">
        <a:solidFill>
          <a:schemeClr val="tx1"/>
        </a:solidFill>
        <a:latin typeface="+mn-lt"/>
        <a:ea typeface="+mn-ea"/>
        <a:cs typeface="+mn-cs"/>
      </a:defRPr>
    </a:lvl1pPr>
    <a:lvl2pPr marL="457184" algn="l" defTabSz="457184" rtl="0" eaLnBrk="1" latinLnBrk="0" hangingPunct="1">
      <a:defRPr sz="1200" kern="1200">
        <a:solidFill>
          <a:schemeClr val="tx1"/>
        </a:solidFill>
        <a:latin typeface="+mn-lt"/>
        <a:ea typeface="+mn-ea"/>
        <a:cs typeface="+mn-cs"/>
      </a:defRPr>
    </a:lvl2pPr>
    <a:lvl3pPr marL="914367" algn="l" defTabSz="457184" rtl="0" eaLnBrk="1" latinLnBrk="0" hangingPunct="1">
      <a:defRPr sz="1200" kern="1200">
        <a:solidFill>
          <a:schemeClr val="tx1"/>
        </a:solidFill>
        <a:latin typeface="+mn-lt"/>
        <a:ea typeface="+mn-ea"/>
        <a:cs typeface="+mn-cs"/>
      </a:defRPr>
    </a:lvl3pPr>
    <a:lvl4pPr marL="1371552" algn="l" defTabSz="457184" rtl="0" eaLnBrk="1" latinLnBrk="0" hangingPunct="1">
      <a:defRPr sz="1200" kern="1200">
        <a:solidFill>
          <a:schemeClr val="tx1"/>
        </a:solidFill>
        <a:latin typeface="+mn-lt"/>
        <a:ea typeface="+mn-ea"/>
        <a:cs typeface="+mn-cs"/>
      </a:defRPr>
    </a:lvl4pPr>
    <a:lvl5pPr marL="1828736" algn="l" defTabSz="457184" rtl="0" eaLnBrk="1" latinLnBrk="0" hangingPunct="1">
      <a:defRPr sz="1200" kern="1200">
        <a:solidFill>
          <a:schemeClr val="tx1"/>
        </a:solidFill>
        <a:latin typeface="+mn-lt"/>
        <a:ea typeface="+mn-ea"/>
        <a:cs typeface="+mn-cs"/>
      </a:defRPr>
    </a:lvl5pPr>
    <a:lvl6pPr marL="2285919" algn="l" defTabSz="457184" rtl="0" eaLnBrk="1" latinLnBrk="0" hangingPunct="1">
      <a:defRPr sz="1200" kern="1200">
        <a:solidFill>
          <a:schemeClr val="tx1"/>
        </a:solidFill>
        <a:latin typeface="+mn-lt"/>
        <a:ea typeface="+mn-ea"/>
        <a:cs typeface="+mn-cs"/>
      </a:defRPr>
    </a:lvl6pPr>
    <a:lvl7pPr marL="2743103" algn="l" defTabSz="457184" rtl="0" eaLnBrk="1" latinLnBrk="0" hangingPunct="1">
      <a:defRPr sz="1200" kern="1200">
        <a:solidFill>
          <a:schemeClr val="tx1"/>
        </a:solidFill>
        <a:latin typeface="+mn-lt"/>
        <a:ea typeface="+mn-ea"/>
        <a:cs typeface="+mn-cs"/>
      </a:defRPr>
    </a:lvl7pPr>
    <a:lvl8pPr marL="3200287" algn="l" defTabSz="457184" rtl="0" eaLnBrk="1" latinLnBrk="0" hangingPunct="1">
      <a:defRPr sz="1200" kern="1200">
        <a:solidFill>
          <a:schemeClr val="tx1"/>
        </a:solidFill>
        <a:latin typeface="+mn-lt"/>
        <a:ea typeface="+mn-ea"/>
        <a:cs typeface="+mn-cs"/>
      </a:defRPr>
    </a:lvl8pPr>
    <a:lvl9pPr marL="3657471" algn="l" defTabSz="457184"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itchFamily="34" charset="0"/>
                <a:cs typeface="Arial" pitchFamily="34" charset="0"/>
              </a:rPr>
              <a:t>This is an example of a </a:t>
            </a:r>
            <a:r>
              <a:rPr lang="en-US" b="1" dirty="0">
                <a:latin typeface="Arial" pitchFamily="34" charset="0"/>
                <a:cs typeface="Arial" pitchFamily="34" charset="0"/>
              </a:rPr>
              <a:t>Title Slide</a:t>
            </a:r>
            <a:r>
              <a:rPr lang="en-US" b="0" dirty="0">
                <a:latin typeface="Arial" pitchFamily="34" charset="0"/>
                <a:cs typeface="Arial" pitchFamily="34" charset="0"/>
              </a:rPr>
              <a:t>.</a:t>
            </a:r>
            <a:r>
              <a:rPr lang="en-US" b="0" baseline="0" dirty="0">
                <a:latin typeface="Arial" pitchFamily="34" charset="0"/>
                <a:cs typeface="Arial" pitchFamily="34" charset="0"/>
              </a:rPr>
              <a:t>  We need to convey Life Is On in everything we do, so try to </a:t>
            </a:r>
            <a:r>
              <a:rPr lang="en-US" baseline="0" dirty="0">
                <a:latin typeface="Arial" pitchFamily="34" charset="0"/>
                <a:cs typeface="Arial" pitchFamily="34" charset="0"/>
              </a:rPr>
              <a:t>lead with compelling images that are vibrant, authentic, and human. The human element should be apparent and within the context of a segment that we touch. </a:t>
            </a:r>
          </a:p>
          <a:p>
            <a:r>
              <a:rPr lang="en-US" baseline="0" dirty="0">
                <a:latin typeface="Arial" pitchFamily="34" charset="0"/>
                <a:cs typeface="Arial" pitchFamily="34" charset="0"/>
              </a:rPr>
              <a:t>To keep this PowerPoint template file size reduced, we included a small library of image choices in the </a:t>
            </a:r>
            <a:r>
              <a:rPr lang="en-US" b="1" baseline="0" dirty="0">
                <a:latin typeface="Arial" pitchFamily="34" charset="0"/>
                <a:cs typeface="Arial" pitchFamily="34" charset="0"/>
              </a:rPr>
              <a:t>Slide Master</a:t>
            </a:r>
            <a:r>
              <a:rPr lang="en-US" b="0" baseline="0" dirty="0">
                <a:latin typeface="Arial" pitchFamily="34" charset="0"/>
                <a:cs typeface="Arial" pitchFamily="34" charset="0"/>
              </a:rPr>
              <a:t> (under View). Y</a:t>
            </a:r>
            <a:r>
              <a:rPr lang="en-US" baseline="0" dirty="0">
                <a:latin typeface="Arial" pitchFamily="34" charset="0"/>
                <a:cs typeface="Arial" pitchFamily="34" charset="0"/>
              </a:rPr>
              <a:t>ou can also get them from the SE Asset Library: https://schneiderelectric.telescopeondemand.com</a:t>
            </a:r>
            <a:endParaRPr lang="en-US" dirty="0">
              <a:latin typeface="Arial" pitchFamily="34" charset="0"/>
              <a:cs typeface="Arial" pitchFamily="34" charset="0"/>
            </a:endParaRPr>
          </a:p>
          <a:p>
            <a:endParaRPr lang="en-US" dirty="0"/>
          </a:p>
        </p:txBody>
      </p:sp>
      <p:sp>
        <p:nvSpPr>
          <p:cNvPr id="4" name="Slide Number Placeholder 3"/>
          <p:cNvSpPr>
            <a:spLocks noGrp="1"/>
          </p:cNvSpPr>
          <p:nvPr>
            <p:ph type="sldNum" sz="quarter" idx="10"/>
          </p:nvPr>
        </p:nvSpPr>
        <p:spPr/>
        <p:txBody>
          <a:bodyPr/>
          <a:lstStyle/>
          <a:p>
            <a:fld id="{E7F34D1A-B7E5-DE48-8EA9-859D9DE63652}"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184" rtl="0" eaLnBrk="1" fontAlgn="auto" latinLnBrk="0" hangingPunct="1">
              <a:lnSpc>
                <a:spcPct val="100000"/>
              </a:lnSpc>
              <a:spcBef>
                <a:spcPts val="0"/>
              </a:spcBef>
              <a:spcAft>
                <a:spcPts val="0"/>
              </a:spcAft>
              <a:buClrTx/>
              <a:buSzTx/>
              <a:buFontTx/>
              <a:buNone/>
              <a:tabLst/>
              <a:defRPr/>
            </a:pPr>
            <a:r>
              <a:rPr lang="en-US" dirty="0">
                <a:solidFill>
                  <a:srgbClr val="00B0F0"/>
                </a:solidFill>
                <a:latin typeface="Arial" pitchFamily="34" charset="0"/>
                <a:cs typeface="Arial" pitchFamily="34" charset="0"/>
              </a:rPr>
              <a:t>This</a:t>
            </a:r>
            <a:r>
              <a:rPr lang="en-US" baseline="0" dirty="0">
                <a:solidFill>
                  <a:srgbClr val="00B0F0"/>
                </a:solidFill>
                <a:latin typeface="Arial" pitchFamily="34" charset="0"/>
                <a:cs typeface="Arial" pitchFamily="34" charset="0"/>
              </a:rPr>
              <a:t> is an example of a </a:t>
            </a:r>
            <a:r>
              <a:rPr lang="en-US" b="1" baseline="0" dirty="0">
                <a:solidFill>
                  <a:srgbClr val="00B0F0"/>
                </a:solidFill>
                <a:latin typeface="Arial" pitchFamily="34" charset="0"/>
                <a:cs typeface="Arial" pitchFamily="34" charset="0"/>
              </a:rPr>
              <a:t>Text Slide</a:t>
            </a:r>
            <a:r>
              <a:rPr lang="en-US" baseline="0" dirty="0">
                <a:solidFill>
                  <a:srgbClr val="00B0F0"/>
                </a:solidFill>
                <a:latin typeface="Arial" pitchFamily="34" charset="0"/>
                <a:cs typeface="Arial" pitchFamily="34" charset="0"/>
              </a:rPr>
              <a:t>. Reference the different layout options in the </a:t>
            </a:r>
            <a:r>
              <a:rPr lang="en-US" b="1" baseline="0" dirty="0">
                <a:solidFill>
                  <a:srgbClr val="00B0F0"/>
                </a:solidFill>
                <a:latin typeface="Arial" pitchFamily="34" charset="0"/>
                <a:cs typeface="Arial" pitchFamily="34" charset="0"/>
              </a:rPr>
              <a:t>Slide Master </a:t>
            </a:r>
            <a:r>
              <a:rPr lang="en-US" b="0" baseline="0" dirty="0">
                <a:solidFill>
                  <a:srgbClr val="00B0F0"/>
                </a:solidFill>
                <a:latin typeface="Arial" pitchFamily="34" charset="0"/>
                <a:cs typeface="Arial" pitchFamily="34" charset="0"/>
              </a:rPr>
              <a:t>(under the View tab) </a:t>
            </a:r>
            <a:r>
              <a:rPr lang="en-US" baseline="0" dirty="0">
                <a:solidFill>
                  <a:srgbClr val="00B0F0"/>
                </a:solidFill>
                <a:latin typeface="Arial" pitchFamily="34" charset="0"/>
                <a:cs typeface="Arial" pitchFamily="34" charset="0"/>
              </a:rPr>
              <a:t>for different variations. Remember, our new Brand Guidelines call for clean and simple messages and design. Reference the PowerPoint Guidelines on the Brand Book for tips and useful information on creating effective presentations.</a:t>
            </a:r>
            <a:endParaRPr lang="en-US" dirty="0">
              <a:solidFill>
                <a:srgbClr val="00B0F0"/>
              </a:solidFill>
              <a:latin typeface="Arial" pitchFamily="34" charset="0"/>
              <a:cs typeface="Arial" pitchFamily="34" charset="0"/>
            </a:endParaRP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2</a:t>
            </a:fld>
            <a:endParaRPr lang="en-US" dirty="0"/>
          </a:p>
        </p:txBody>
      </p:sp>
    </p:spTree>
    <p:extLst>
      <p:ext uri="{BB962C8B-B14F-4D97-AF65-F5344CB8AC3E}">
        <p14:creationId xmlns:p14="http://schemas.microsoft.com/office/powerpoint/2010/main" val="4234738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184" rtl="0" eaLnBrk="1" fontAlgn="auto" latinLnBrk="0" hangingPunct="1">
              <a:lnSpc>
                <a:spcPct val="100000"/>
              </a:lnSpc>
              <a:spcBef>
                <a:spcPts val="0"/>
              </a:spcBef>
              <a:spcAft>
                <a:spcPts val="0"/>
              </a:spcAft>
              <a:buClrTx/>
              <a:buSzTx/>
              <a:buFontTx/>
              <a:buNone/>
              <a:tabLst/>
              <a:defRPr/>
            </a:pPr>
            <a:r>
              <a:rPr lang="en-US" dirty="0">
                <a:solidFill>
                  <a:srgbClr val="00B0F0"/>
                </a:solidFill>
                <a:latin typeface="Arial" pitchFamily="34" charset="0"/>
                <a:cs typeface="Arial" pitchFamily="34" charset="0"/>
              </a:rPr>
              <a:t>This</a:t>
            </a:r>
            <a:r>
              <a:rPr lang="en-US" baseline="0" dirty="0">
                <a:solidFill>
                  <a:srgbClr val="00B0F0"/>
                </a:solidFill>
                <a:latin typeface="Arial" pitchFamily="34" charset="0"/>
                <a:cs typeface="Arial" pitchFamily="34" charset="0"/>
              </a:rPr>
              <a:t> is an example of a </a:t>
            </a:r>
            <a:r>
              <a:rPr lang="en-US" b="1" baseline="0" dirty="0">
                <a:solidFill>
                  <a:srgbClr val="00B0F0"/>
                </a:solidFill>
                <a:latin typeface="Arial" pitchFamily="34" charset="0"/>
                <a:cs typeface="Arial" pitchFamily="34" charset="0"/>
              </a:rPr>
              <a:t>Text Slide</a:t>
            </a:r>
            <a:r>
              <a:rPr lang="en-US" baseline="0" dirty="0">
                <a:solidFill>
                  <a:srgbClr val="00B0F0"/>
                </a:solidFill>
                <a:latin typeface="Arial" pitchFamily="34" charset="0"/>
                <a:cs typeface="Arial" pitchFamily="34" charset="0"/>
              </a:rPr>
              <a:t>. Reference the different layout options in the </a:t>
            </a:r>
            <a:r>
              <a:rPr lang="en-US" b="1" baseline="0" dirty="0">
                <a:solidFill>
                  <a:srgbClr val="00B0F0"/>
                </a:solidFill>
                <a:latin typeface="Arial" pitchFamily="34" charset="0"/>
                <a:cs typeface="Arial" pitchFamily="34" charset="0"/>
              </a:rPr>
              <a:t>Slide Master </a:t>
            </a:r>
            <a:r>
              <a:rPr lang="en-US" b="0" baseline="0" dirty="0">
                <a:solidFill>
                  <a:srgbClr val="00B0F0"/>
                </a:solidFill>
                <a:latin typeface="Arial" pitchFamily="34" charset="0"/>
                <a:cs typeface="Arial" pitchFamily="34" charset="0"/>
              </a:rPr>
              <a:t>(under the View tab) </a:t>
            </a:r>
            <a:r>
              <a:rPr lang="en-US" baseline="0" dirty="0">
                <a:solidFill>
                  <a:srgbClr val="00B0F0"/>
                </a:solidFill>
                <a:latin typeface="Arial" pitchFamily="34" charset="0"/>
                <a:cs typeface="Arial" pitchFamily="34" charset="0"/>
              </a:rPr>
              <a:t>for different variations. Remember, our new Brand Guidelines call for clean and simple messages and design. Reference the PowerPoint Guidelines on the Brand Book for tips and useful information on creating effective presentations.</a:t>
            </a:r>
            <a:endParaRPr lang="en-US" dirty="0">
              <a:solidFill>
                <a:srgbClr val="00B0F0"/>
              </a:solidFill>
              <a:latin typeface="Arial" pitchFamily="34" charset="0"/>
              <a:cs typeface="Arial" pitchFamily="34" charset="0"/>
            </a:endParaRP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184" rtl="0" eaLnBrk="1" fontAlgn="auto" latinLnBrk="0" hangingPunct="1">
              <a:lnSpc>
                <a:spcPct val="100000"/>
              </a:lnSpc>
              <a:spcBef>
                <a:spcPts val="0"/>
              </a:spcBef>
              <a:spcAft>
                <a:spcPts val="0"/>
              </a:spcAft>
              <a:buClrTx/>
              <a:buSzTx/>
              <a:buFontTx/>
              <a:buNone/>
              <a:tabLst/>
              <a:defRPr/>
            </a:pPr>
            <a:r>
              <a:rPr lang="en-US" dirty="0">
                <a:solidFill>
                  <a:srgbClr val="00B0F0"/>
                </a:solidFill>
                <a:latin typeface="Arial" pitchFamily="34" charset="0"/>
                <a:cs typeface="Arial" pitchFamily="34" charset="0"/>
              </a:rPr>
              <a:t>This</a:t>
            </a:r>
            <a:r>
              <a:rPr lang="en-US" baseline="0" dirty="0">
                <a:solidFill>
                  <a:srgbClr val="00B0F0"/>
                </a:solidFill>
                <a:latin typeface="Arial" pitchFamily="34" charset="0"/>
                <a:cs typeface="Arial" pitchFamily="34" charset="0"/>
              </a:rPr>
              <a:t> is an example of a </a:t>
            </a:r>
            <a:r>
              <a:rPr lang="en-US" b="1" baseline="0" dirty="0">
                <a:solidFill>
                  <a:srgbClr val="00B0F0"/>
                </a:solidFill>
                <a:latin typeface="Arial" pitchFamily="34" charset="0"/>
                <a:cs typeface="Arial" pitchFamily="34" charset="0"/>
              </a:rPr>
              <a:t>Text Slide</a:t>
            </a:r>
            <a:r>
              <a:rPr lang="en-US" baseline="0" dirty="0">
                <a:solidFill>
                  <a:srgbClr val="00B0F0"/>
                </a:solidFill>
                <a:latin typeface="Arial" pitchFamily="34" charset="0"/>
                <a:cs typeface="Arial" pitchFamily="34" charset="0"/>
              </a:rPr>
              <a:t>. Reference the different layout options in the </a:t>
            </a:r>
            <a:r>
              <a:rPr lang="en-US" b="1" baseline="0" dirty="0">
                <a:solidFill>
                  <a:srgbClr val="00B0F0"/>
                </a:solidFill>
                <a:latin typeface="Arial" pitchFamily="34" charset="0"/>
                <a:cs typeface="Arial" pitchFamily="34" charset="0"/>
              </a:rPr>
              <a:t>Slide Master </a:t>
            </a:r>
            <a:r>
              <a:rPr lang="en-US" b="0" baseline="0" dirty="0">
                <a:solidFill>
                  <a:srgbClr val="00B0F0"/>
                </a:solidFill>
                <a:latin typeface="Arial" pitchFamily="34" charset="0"/>
                <a:cs typeface="Arial" pitchFamily="34" charset="0"/>
              </a:rPr>
              <a:t>(under the View tab) </a:t>
            </a:r>
            <a:r>
              <a:rPr lang="en-US" baseline="0" dirty="0">
                <a:solidFill>
                  <a:srgbClr val="00B0F0"/>
                </a:solidFill>
                <a:latin typeface="Arial" pitchFamily="34" charset="0"/>
                <a:cs typeface="Arial" pitchFamily="34" charset="0"/>
              </a:rPr>
              <a:t>for different variations. Remember, our new Brand Guidelines call for clean and simple messages and design. Reference the PowerPoint Guidelines on the Brand Book for tips and useful information on creating effective presentations.</a:t>
            </a:r>
            <a:endParaRPr lang="en-US" dirty="0">
              <a:solidFill>
                <a:srgbClr val="00B0F0"/>
              </a:solidFill>
              <a:latin typeface="Arial" pitchFamily="34" charset="0"/>
              <a:cs typeface="Arial" pitchFamily="34" charset="0"/>
            </a:endParaRP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4</a:t>
            </a:fld>
            <a:endParaRPr lang="en-US" dirty="0"/>
          </a:p>
        </p:txBody>
      </p:sp>
    </p:spTree>
    <p:extLst>
      <p:ext uri="{BB962C8B-B14F-4D97-AF65-F5344CB8AC3E}">
        <p14:creationId xmlns:p14="http://schemas.microsoft.com/office/powerpoint/2010/main" val="1691428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184" rtl="0" eaLnBrk="1" fontAlgn="auto" latinLnBrk="0" hangingPunct="1">
              <a:lnSpc>
                <a:spcPct val="100000"/>
              </a:lnSpc>
              <a:spcBef>
                <a:spcPts val="0"/>
              </a:spcBef>
              <a:spcAft>
                <a:spcPts val="0"/>
              </a:spcAft>
              <a:buClrTx/>
              <a:buSzTx/>
              <a:buFontTx/>
              <a:buNone/>
              <a:tabLst/>
              <a:defRPr/>
            </a:pPr>
            <a:r>
              <a:rPr lang="en-US" dirty="0">
                <a:solidFill>
                  <a:srgbClr val="00B0F0"/>
                </a:solidFill>
                <a:latin typeface="Arial" pitchFamily="34" charset="0"/>
                <a:cs typeface="Arial" pitchFamily="34" charset="0"/>
              </a:rPr>
              <a:t>This</a:t>
            </a:r>
            <a:r>
              <a:rPr lang="en-US" baseline="0" dirty="0">
                <a:solidFill>
                  <a:srgbClr val="00B0F0"/>
                </a:solidFill>
                <a:latin typeface="Arial" pitchFamily="34" charset="0"/>
                <a:cs typeface="Arial" pitchFamily="34" charset="0"/>
              </a:rPr>
              <a:t> is an example of a </a:t>
            </a:r>
            <a:r>
              <a:rPr lang="en-US" b="1" baseline="0" dirty="0">
                <a:solidFill>
                  <a:srgbClr val="00B0F0"/>
                </a:solidFill>
                <a:latin typeface="Arial" pitchFamily="34" charset="0"/>
                <a:cs typeface="Arial" pitchFamily="34" charset="0"/>
              </a:rPr>
              <a:t>Text Slide</a:t>
            </a:r>
            <a:r>
              <a:rPr lang="en-US" baseline="0" dirty="0">
                <a:solidFill>
                  <a:srgbClr val="00B0F0"/>
                </a:solidFill>
                <a:latin typeface="Arial" pitchFamily="34" charset="0"/>
                <a:cs typeface="Arial" pitchFamily="34" charset="0"/>
              </a:rPr>
              <a:t>. Reference the different layout options in the </a:t>
            </a:r>
            <a:r>
              <a:rPr lang="en-US" b="1" baseline="0" dirty="0">
                <a:solidFill>
                  <a:srgbClr val="00B0F0"/>
                </a:solidFill>
                <a:latin typeface="Arial" pitchFamily="34" charset="0"/>
                <a:cs typeface="Arial" pitchFamily="34" charset="0"/>
              </a:rPr>
              <a:t>Slide Master </a:t>
            </a:r>
            <a:r>
              <a:rPr lang="en-US" b="0" baseline="0" dirty="0">
                <a:solidFill>
                  <a:srgbClr val="00B0F0"/>
                </a:solidFill>
                <a:latin typeface="Arial" pitchFamily="34" charset="0"/>
                <a:cs typeface="Arial" pitchFamily="34" charset="0"/>
              </a:rPr>
              <a:t>(under the View tab) </a:t>
            </a:r>
            <a:r>
              <a:rPr lang="en-US" baseline="0" dirty="0">
                <a:solidFill>
                  <a:srgbClr val="00B0F0"/>
                </a:solidFill>
                <a:latin typeface="Arial" pitchFamily="34" charset="0"/>
                <a:cs typeface="Arial" pitchFamily="34" charset="0"/>
              </a:rPr>
              <a:t>for different variations. Remember, our new Brand Guidelines call for clean and simple messages and design. Reference the PowerPoint Guidelines on the Brand Book for tips and useful information on creating effective presentations.</a:t>
            </a:r>
            <a:endParaRPr lang="en-US" dirty="0">
              <a:solidFill>
                <a:srgbClr val="00B0F0"/>
              </a:solidFill>
              <a:latin typeface="Arial" pitchFamily="34" charset="0"/>
              <a:cs typeface="Arial" pitchFamily="34" charset="0"/>
            </a:endParaRPr>
          </a:p>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5</a:t>
            </a:fld>
            <a:endParaRPr lang="en-US" dirty="0"/>
          </a:p>
        </p:txBody>
      </p:sp>
    </p:spTree>
    <p:extLst>
      <p:ext uri="{BB962C8B-B14F-4D97-AF65-F5344CB8AC3E}">
        <p14:creationId xmlns:p14="http://schemas.microsoft.com/office/powerpoint/2010/main" val="97380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latin typeface="Arial" pitchFamily="34" charset="0"/>
                <a:cs typeface="Arial" pitchFamily="34" charset="0"/>
              </a:rPr>
              <a:t>Closing</a:t>
            </a:r>
            <a:r>
              <a:rPr lang="en-US" baseline="0" dirty="0">
                <a:latin typeface="Arial" pitchFamily="34" charset="0"/>
                <a:cs typeface="Arial" pitchFamily="34" charset="0"/>
              </a:rPr>
              <a:t> slide</a:t>
            </a:r>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E7F34D1A-B7E5-DE48-8EA9-859D9DE63652}" type="slidenum">
              <a:rPr lang="en-US" smtClean="0"/>
              <a:pPr/>
              <a:t>6</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_1">
    <p:spTree>
      <p:nvGrpSpPr>
        <p:cNvPr id="1" name=""/>
        <p:cNvGrpSpPr/>
        <p:nvPr/>
      </p:nvGrpSpPr>
      <p:grpSpPr>
        <a:xfrm>
          <a:off x="0" y="0"/>
          <a:ext cx="0" cy="0"/>
          <a:chOff x="0" y="0"/>
          <a:chExt cx="0" cy="0"/>
        </a:xfrm>
      </p:grpSpPr>
      <p:sp>
        <p:nvSpPr>
          <p:cNvPr id="8" name="Title 1"/>
          <p:cNvSpPr>
            <a:spLocks noGrp="1"/>
          </p:cNvSpPr>
          <p:nvPr>
            <p:ph type="ctrTitle" hasCustomPrompt="1"/>
          </p:nvPr>
        </p:nvSpPr>
        <p:spPr>
          <a:xfrm>
            <a:off x="252415" y="2609224"/>
            <a:ext cx="8673872" cy="553998"/>
          </a:xfrm>
          <a:prstGeom prst="rect">
            <a:avLst/>
          </a:prstGeom>
        </p:spPr>
        <p:txBody>
          <a:bodyPr lIns="0" tIns="0" rIns="0" bIns="0" anchor="ctr" anchorCtr="0">
            <a:noAutofit/>
          </a:bodyPr>
          <a:lstStyle>
            <a:lvl1pPr marL="0" indent="0" algn="l">
              <a:buFont typeface="Arial"/>
              <a:buNone/>
              <a:defRPr sz="3600">
                <a:solidFill>
                  <a:schemeClr val="bg1"/>
                </a:solidFill>
              </a:defRPr>
            </a:lvl1pPr>
          </a:lstStyle>
          <a:p>
            <a:r>
              <a:rPr lang="en-US" dirty="0"/>
              <a:t>Presentation Title</a:t>
            </a:r>
          </a:p>
        </p:txBody>
      </p:sp>
      <p:sp>
        <p:nvSpPr>
          <p:cNvPr id="9" name="Subtitle 2"/>
          <p:cNvSpPr>
            <a:spLocks noGrp="1"/>
          </p:cNvSpPr>
          <p:nvPr>
            <p:ph type="subTitle" idx="1" hasCustomPrompt="1"/>
          </p:nvPr>
        </p:nvSpPr>
        <p:spPr>
          <a:xfrm>
            <a:off x="252415" y="3204247"/>
            <a:ext cx="8673872" cy="215444"/>
          </a:xfrm>
          <a:prstGeom prst="rect">
            <a:avLst/>
          </a:prstGeom>
        </p:spPr>
        <p:txBody>
          <a:bodyPr lIns="0" tIns="0" rIns="0" bIns="0">
            <a:noAutofit/>
          </a:bodyPr>
          <a:lstStyle>
            <a:lvl1pPr marL="0" indent="0" algn="l">
              <a:buNone/>
              <a:defRPr sz="1400" baseline="0">
                <a:solidFill>
                  <a:schemeClr val="bg1"/>
                </a:solidFill>
              </a:defRPr>
            </a:lvl1pPr>
            <a:lvl2pPr marL="457184" indent="0" algn="ctr">
              <a:buNone/>
              <a:defRPr>
                <a:solidFill>
                  <a:schemeClr val="tx1">
                    <a:tint val="75000"/>
                  </a:schemeClr>
                </a:solidFill>
              </a:defRPr>
            </a:lvl2pPr>
            <a:lvl3pPr marL="914367" indent="0" algn="ctr">
              <a:buNone/>
              <a:defRPr>
                <a:solidFill>
                  <a:schemeClr val="tx1">
                    <a:tint val="75000"/>
                  </a:schemeClr>
                </a:solidFill>
              </a:defRPr>
            </a:lvl3pPr>
            <a:lvl4pPr marL="1371552" indent="0" algn="ctr">
              <a:buNone/>
              <a:defRPr>
                <a:solidFill>
                  <a:schemeClr val="tx1">
                    <a:tint val="75000"/>
                  </a:schemeClr>
                </a:solidFill>
              </a:defRPr>
            </a:lvl4pPr>
            <a:lvl5pPr marL="1828736" indent="0" algn="ctr">
              <a:buNone/>
              <a:defRPr>
                <a:solidFill>
                  <a:schemeClr val="tx1">
                    <a:tint val="75000"/>
                  </a:schemeClr>
                </a:solidFill>
              </a:defRPr>
            </a:lvl5pPr>
            <a:lvl6pPr marL="2285919" indent="0" algn="ctr">
              <a:buNone/>
              <a:defRPr>
                <a:solidFill>
                  <a:schemeClr val="tx1">
                    <a:tint val="75000"/>
                  </a:schemeClr>
                </a:solidFill>
              </a:defRPr>
            </a:lvl6pPr>
            <a:lvl7pPr marL="2743103" indent="0" algn="ctr">
              <a:buNone/>
              <a:defRPr>
                <a:solidFill>
                  <a:schemeClr val="tx1">
                    <a:tint val="75000"/>
                  </a:schemeClr>
                </a:solidFill>
              </a:defRPr>
            </a:lvl7pPr>
            <a:lvl8pPr marL="3200287" indent="0" algn="ctr">
              <a:buNone/>
              <a:defRPr>
                <a:solidFill>
                  <a:schemeClr val="tx1">
                    <a:tint val="75000"/>
                  </a:schemeClr>
                </a:solidFill>
              </a:defRPr>
            </a:lvl8pPr>
            <a:lvl9pPr marL="3657471" indent="0" algn="ctr">
              <a:buNone/>
              <a:defRPr>
                <a:solidFill>
                  <a:schemeClr val="tx1">
                    <a:tint val="75000"/>
                  </a:schemeClr>
                </a:solidFill>
              </a:defRPr>
            </a:lvl9pPr>
          </a:lstStyle>
          <a:p>
            <a:r>
              <a:rPr lang="en-US" dirty="0"/>
              <a:t>Click to Edit Optional Subtitle</a:t>
            </a:r>
          </a:p>
        </p:txBody>
      </p:sp>
      <p:pic>
        <p:nvPicPr>
          <p:cNvPr id="10" name="Picture 9" descr="schneider_LIO_Life-Green_RGB.png"/>
          <p:cNvPicPr>
            <a:picLocks noChangeAspect="1"/>
          </p:cNvPicPr>
          <p:nvPr userDrawn="1"/>
        </p:nvPicPr>
        <p:blipFill>
          <a:blip r:embed="rId2" cstate="print"/>
          <a:stretch>
            <a:fillRect/>
          </a:stretch>
        </p:blipFill>
        <p:spPr>
          <a:xfrm>
            <a:off x="7067034" y="4494997"/>
            <a:ext cx="2041798" cy="562953"/>
          </a:xfrm>
          <a:prstGeom prst="rect">
            <a:avLst/>
          </a:prstGeom>
        </p:spPr>
      </p:pic>
      <p:sp>
        <p:nvSpPr>
          <p:cNvPr id="14" name="Footer Placeholder 4"/>
          <p:cNvSpPr>
            <a:spLocks noGrp="1"/>
          </p:cNvSpPr>
          <p:nvPr>
            <p:ph type="ftr" sz="quarter" idx="3"/>
          </p:nvPr>
        </p:nvSpPr>
        <p:spPr>
          <a:xfrm>
            <a:off x="252415" y="4857155"/>
            <a:ext cx="1505531" cy="92333"/>
          </a:xfrm>
          <a:prstGeom prst="rect">
            <a:avLst/>
          </a:prstGeom>
        </p:spPr>
        <p:txBody>
          <a:bodyPr vert="horz" wrap="square" lIns="0" tIns="0" rIns="0" bIns="0" rtlCol="0" anchor="ctr">
            <a:spAutoFit/>
          </a:bodyPr>
          <a:lstStyle>
            <a:lvl1pPr algn="l">
              <a:defRPr sz="600">
                <a:solidFill>
                  <a:srgbClr val="4F5156"/>
                </a:solidFill>
                <a:latin typeface="Arial"/>
                <a:cs typeface="Arial"/>
              </a:defRPr>
            </a:lvl1pPr>
          </a:lstStyle>
          <a:p>
            <a:r>
              <a:rPr lang="en-US" dirty="0"/>
              <a:t>Confidential Property of Schneider Electric  </a:t>
            </a:r>
          </a:p>
        </p:txBody>
      </p:sp>
      <p:sp>
        <p:nvSpPr>
          <p:cNvPr id="21" name="Espace réservé du texte 20"/>
          <p:cNvSpPr>
            <a:spLocks noGrp="1"/>
          </p:cNvSpPr>
          <p:nvPr>
            <p:ph type="body" sz="quarter" idx="15" hasCustomPrompt="1"/>
          </p:nvPr>
        </p:nvSpPr>
        <p:spPr>
          <a:xfrm>
            <a:off x="0" y="3573629"/>
            <a:ext cx="9144000" cy="761890"/>
          </a:xfrm>
          <a:prstGeom prst="rect">
            <a:avLst/>
          </a:prstGeom>
          <a:solidFill>
            <a:schemeClr val="tx2">
              <a:alpha val="80000"/>
            </a:schemeClr>
          </a:solidFill>
        </p:spPr>
        <p:txBody>
          <a:bodyPr lIns="91437" tIns="45718" rIns="91437" bIns="45718"/>
          <a:lstStyle>
            <a:lvl1pPr marL="178299" indent="-2362">
              <a:buNone/>
              <a:defRPr sz="1200" baseline="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fr-FR" dirty="0" err="1"/>
              <a:t>Presented</a:t>
            </a:r>
            <a:r>
              <a:rPr lang="fr-FR" dirty="0"/>
              <a:t> by: </a:t>
            </a:r>
          </a:p>
          <a:p>
            <a:pPr lvl="0"/>
            <a:r>
              <a:rPr lang="fr-FR" dirty="0"/>
              <a:t>Date: </a:t>
            </a:r>
          </a:p>
          <a:p>
            <a:pPr lvl="0"/>
            <a:endParaRPr lang="fr-FR" dirty="0"/>
          </a:p>
          <a:p>
            <a:pPr lvl="0"/>
            <a:endParaRPr lang="fr-FR" dirty="0"/>
          </a:p>
          <a:p>
            <a:pPr lvl="0"/>
            <a:endParaRPr lang="fr-FR" dirty="0"/>
          </a:p>
          <a:p>
            <a:pPr lvl="0"/>
            <a:endParaRPr lang="fr-FR" dirty="0"/>
          </a:p>
          <a:p>
            <a:pPr lvl="0"/>
            <a:endParaRPr lang="fr-FR" dirty="0"/>
          </a:p>
        </p:txBody>
      </p:sp>
      <p:sp>
        <p:nvSpPr>
          <p:cNvPr id="13" name="Rectangle 12"/>
          <p:cNvSpPr/>
          <p:nvPr userDrawn="1"/>
        </p:nvSpPr>
        <p:spPr>
          <a:xfrm>
            <a:off x="0" y="4261502"/>
            <a:ext cx="9144000" cy="2019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dirty="0"/>
          </a:p>
        </p:txBody>
      </p:sp>
    </p:spTree>
    <p:extLst>
      <p:ext uri="{BB962C8B-B14F-4D97-AF65-F5344CB8AC3E}">
        <p14:creationId xmlns:p14="http://schemas.microsoft.com/office/powerpoint/2010/main" val="3401949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allout w Image Light">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3"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400" b="1">
                <a:solidFill>
                  <a:srgbClr val="00B0F0"/>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29474681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allout on White">
    <p:spTree>
      <p:nvGrpSpPr>
        <p:cNvPr id="1" name=""/>
        <p:cNvGrpSpPr/>
        <p:nvPr/>
      </p:nvGrpSpPr>
      <p:grpSpPr>
        <a:xfrm>
          <a:off x="0" y="0"/>
          <a:ext cx="0" cy="0"/>
          <a:chOff x="0" y="0"/>
          <a:chExt cx="0" cy="0"/>
        </a:xfrm>
      </p:grpSpPr>
      <p:sp>
        <p:nvSpPr>
          <p:cNvPr id="4" name="Title 1"/>
          <p:cNvSpPr>
            <a:spLocks noGrp="1"/>
          </p:cNvSpPr>
          <p:nvPr>
            <p:ph type="ctrTitle" hasCustomPrompt="1"/>
          </p:nvPr>
        </p:nvSpPr>
        <p:spPr>
          <a:xfrm>
            <a:off x="252413" y="1713559"/>
            <a:ext cx="8647112" cy="1231106"/>
          </a:xfrm>
          <a:prstGeom prst="rect">
            <a:avLst/>
          </a:prstGeom>
        </p:spPr>
        <p:txBody>
          <a:bodyPr wrap="square" lIns="0" tIns="0" rIns="0" bIns="0" anchor="t">
            <a:noAutofit/>
          </a:bodyPr>
          <a:lstStyle>
            <a:lvl1pPr marL="0" indent="0" algn="ctr">
              <a:buFont typeface="Arial"/>
              <a:buNone/>
              <a:defRPr sz="4000">
                <a:solidFill>
                  <a:schemeClr val="accent1"/>
                </a:solidFill>
              </a:defRPr>
            </a:lvl1pPr>
          </a:lstStyle>
          <a:p>
            <a:r>
              <a:rPr lang="en-US" dirty="0"/>
              <a:t>CLICK TO EDIT QUOTE OR CALLOUT</a:t>
            </a:r>
          </a:p>
        </p:txBody>
      </p:sp>
      <p:sp>
        <p:nvSpPr>
          <p:cNvPr id="5" name="Subtitle 2"/>
          <p:cNvSpPr>
            <a:spLocks noGrp="1"/>
          </p:cNvSpPr>
          <p:nvPr>
            <p:ph type="subTitle" idx="1" hasCustomPrompt="1"/>
          </p:nvPr>
        </p:nvSpPr>
        <p:spPr>
          <a:xfrm>
            <a:off x="252413" y="2955454"/>
            <a:ext cx="8647111" cy="307777"/>
          </a:xfrm>
          <a:prstGeom prst="rect">
            <a:avLst/>
          </a:prstGeom>
        </p:spPr>
        <p:txBody>
          <a:bodyPr wrap="square"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1"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1919921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allout on SE Life Green">
    <p:bg>
      <p:bgPr>
        <a:solidFill>
          <a:schemeClr val="tx2"/>
        </a:solidFill>
        <a:effectLst/>
      </p:bgPr>
    </p:bg>
    <p:spTree>
      <p:nvGrpSpPr>
        <p:cNvPr id="1" name=""/>
        <p:cNvGrpSpPr/>
        <p:nvPr/>
      </p:nvGrpSpPr>
      <p:grpSpPr>
        <a:xfrm>
          <a:off x="0" y="0"/>
          <a:ext cx="0" cy="0"/>
          <a:chOff x="0" y="0"/>
          <a:chExt cx="0" cy="0"/>
        </a:xfrm>
      </p:grpSpPr>
      <p:sp>
        <p:nvSpPr>
          <p:cNvPr id="9"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bg1"/>
                </a:solidFill>
              </a:defRPr>
            </a:lvl1pPr>
          </a:lstStyle>
          <a:p>
            <a:r>
              <a:rPr lang="en-US" dirty="0"/>
              <a:t>CLICK TO EDIT QUOTE OR CALLOUT</a:t>
            </a:r>
          </a:p>
        </p:txBody>
      </p:sp>
      <p:sp>
        <p:nvSpPr>
          <p:cNvPr id="10"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4"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5"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11" name="Picture 10" descr="schneider_LIO_White_RGB.png"/>
          <p:cNvPicPr>
            <a:picLocks noChangeAspect="1"/>
          </p:cNvPicPr>
          <p:nvPr userDrawn="1"/>
        </p:nvPicPr>
        <p:blipFill>
          <a:blip r:embed="rId2" cstate="print"/>
          <a:stretch>
            <a:fillRect/>
          </a:stretch>
        </p:blipFill>
        <p:spPr>
          <a:xfrm>
            <a:off x="7075053" y="4508525"/>
            <a:ext cx="2018707" cy="556586"/>
          </a:xfrm>
          <a:prstGeom prst="rect">
            <a:avLst/>
          </a:prstGeom>
        </p:spPr>
      </p:pic>
    </p:spTree>
    <p:extLst>
      <p:ext uri="{BB962C8B-B14F-4D97-AF65-F5344CB8AC3E}">
        <p14:creationId xmlns:p14="http://schemas.microsoft.com/office/powerpoint/2010/main" val="2451089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_Divider_Image">
    <p:spTree>
      <p:nvGrpSpPr>
        <p:cNvPr id="1" name=""/>
        <p:cNvGrpSpPr/>
        <p:nvPr/>
      </p:nvGrpSpPr>
      <p:grpSpPr>
        <a:xfrm>
          <a:off x="0" y="0"/>
          <a:ext cx="0" cy="0"/>
          <a:chOff x="0" y="0"/>
          <a:chExt cx="0" cy="0"/>
        </a:xfrm>
      </p:grpSpPr>
      <p:sp>
        <p:nvSpPr>
          <p:cNvPr id="8" name="Slide Number Placeholder 5"/>
          <p:cNvSpPr>
            <a:spLocks noGrp="1"/>
          </p:cNvSpPr>
          <p:nvPr>
            <p:ph type="sldNum" sz="quarter" idx="4"/>
          </p:nvPr>
        </p:nvSpPr>
        <p:spPr>
          <a:xfrm>
            <a:off x="1747891" y="4857156"/>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9" name="Footer Placeholder 4"/>
          <p:cNvSpPr>
            <a:spLocks noGrp="1"/>
          </p:cNvSpPr>
          <p:nvPr>
            <p:ph type="ftr" sz="quarter" idx="3"/>
          </p:nvPr>
        </p:nvSpPr>
        <p:spPr>
          <a:xfrm>
            <a:off x="252414" y="4857155"/>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7" name="Picture 6" descr="schneider_LIO_White_RGB.png"/>
          <p:cNvPicPr>
            <a:picLocks noChangeAspect="1"/>
          </p:cNvPicPr>
          <p:nvPr userDrawn="1"/>
        </p:nvPicPr>
        <p:blipFill>
          <a:blip r:embed="rId2" cstate="print"/>
          <a:stretch>
            <a:fillRect/>
          </a:stretch>
        </p:blipFill>
        <p:spPr>
          <a:xfrm>
            <a:off x="7105948" y="4510059"/>
            <a:ext cx="1907005" cy="525789"/>
          </a:xfrm>
          <a:prstGeom prst="rect">
            <a:avLst/>
          </a:prstGeom>
        </p:spPr>
      </p:pic>
      <p:sp>
        <p:nvSpPr>
          <p:cNvPr id="12" name="Title 1"/>
          <p:cNvSpPr>
            <a:spLocks noGrp="1"/>
          </p:cNvSpPr>
          <p:nvPr>
            <p:ph type="title" hasCustomPrompt="1"/>
          </p:nvPr>
        </p:nvSpPr>
        <p:spPr>
          <a:xfrm>
            <a:off x="0" y="2041071"/>
            <a:ext cx="9144000" cy="867640"/>
          </a:xfrm>
          <a:prstGeom prst="rect">
            <a:avLst/>
          </a:prstGeom>
          <a:solidFill>
            <a:schemeClr val="tx2">
              <a:alpha val="80000"/>
            </a:schemeClr>
          </a:solidFill>
        </p:spPr>
        <p:txBody>
          <a:bodyPr lIns="251966" tIns="0" rIns="0" bIns="0" anchor="ctr" anchorCtr="0"/>
          <a:lstStyle>
            <a:lvl1pPr algn="l">
              <a:defRPr sz="2400" baseline="0">
                <a:solidFill>
                  <a:srgbClr val="FFFFFF"/>
                </a:solidFill>
              </a:defRPr>
            </a:lvl1pPr>
          </a:lstStyle>
          <a:p>
            <a:r>
              <a:rPr lang="en-US" dirty="0"/>
              <a:t>Click To Edit Section Title</a:t>
            </a:r>
          </a:p>
        </p:txBody>
      </p:sp>
      <p:sp>
        <p:nvSpPr>
          <p:cNvPr id="13" name="Text Placeholder 9"/>
          <p:cNvSpPr>
            <a:spLocks noGrp="1"/>
          </p:cNvSpPr>
          <p:nvPr>
            <p:ph type="body" sz="quarter" idx="11" hasCustomPrompt="1"/>
          </p:nvPr>
        </p:nvSpPr>
        <p:spPr>
          <a:xfrm>
            <a:off x="0" y="2900387"/>
            <a:ext cx="9144000" cy="373063"/>
          </a:xfrm>
          <a:prstGeom prst="rect">
            <a:avLst/>
          </a:prstGeom>
          <a:solidFill>
            <a:schemeClr val="tx2"/>
          </a:solidFill>
        </p:spPr>
        <p:txBody>
          <a:bodyPr lIns="251966"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10"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400" b="1">
                <a:solidFill>
                  <a:schemeClr val="accent6"/>
                </a:solidFill>
              </a:defRPr>
            </a:lvl1pPr>
          </a:lstStyle>
          <a:p>
            <a:r>
              <a:rPr lang="en-US" dirty="0"/>
              <a:t>Drag your image here (drop on the picture icon) and remember to send this box to the “back” so that the green dividing line is visually on top of the image.</a:t>
            </a:r>
          </a:p>
        </p:txBody>
      </p:sp>
    </p:spTree>
    <p:extLst>
      <p:ext uri="{BB962C8B-B14F-4D97-AF65-F5344CB8AC3E}">
        <p14:creationId xmlns:p14="http://schemas.microsoft.com/office/powerpoint/2010/main" val="25283182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Master">
    <p:bg>
      <p:bgPr>
        <a:solidFill>
          <a:schemeClr val="tx2"/>
        </a:solidFill>
        <a:effectLst/>
      </p:bgPr>
    </p:bg>
    <p:spTree>
      <p:nvGrpSpPr>
        <p:cNvPr id="1" name=""/>
        <p:cNvGrpSpPr/>
        <p:nvPr/>
      </p:nvGrpSpPr>
      <p:grpSpPr>
        <a:xfrm>
          <a:off x="0" y="0"/>
          <a:ext cx="0" cy="0"/>
          <a:chOff x="0" y="0"/>
          <a:chExt cx="0" cy="0"/>
        </a:xfrm>
      </p:grpSpPr>
      <p:pic>
        <p:nvPicPr>
          <p:cNvPr id="4" name="Picture 3" descr="schneider_LIO_White_RGB.png"/>
          <p:cNvPicPr>
            <a:picLocks noChangeAspect="1"/>
          </p:cNvPicPr>
          <p:nvPr userDrawn="1"/>
        </p:nvPicPr>
        <p:blipFill>
          <a:blip r:embed="rId2" cstate="print"/>
          <a:stretch>
            <a:fillRect/>
          </a:stretch>
        </p:blipFill>
        <p:spPr>
          <a:xfrm>
            <a:off x="2769124" y="1958662"/>
            <a:ext cx="3559382" cy="981372"/>
          </a:xfrm>
          <a:prstGeom prst="rect">
            <a:avLst/>
          </a:prstGeom>
        </p:spPr>
      </p:pic>
    </p:spTree>
    <p:extLst>
      <p:ext uri="{BB962C8B-B14F-4D97-AF65-F5344CB8AC3E}">
        <p14:creationId xmlns:p14="http://schemas.microsoft.com/office/powerpoint/2010/main" val="30370478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ne-column w/ callout">
    <p:spTree>
      <p:nvGrpSpPr>
        <p:cNvPr id="1" name=""/>
        <p:cNvGrpSpPr/>
        <p:nvPr/>
      </p:nvGrpSpPr>
      <p:grpSpPr>
        <a:xfrm>
          <a:off x="0" y="0"/>
          <a:ext cx="0" cy="0"/>
          <a:chOff x="0" y="0"/>
          <a:chExt cx="0" cy="0"/>
        </a:xfrm>
      </p:grpSpPr>
      <p:sp>
        <p:nvSpPr>
          <p:cNvPr id="15" name="Text Placeholder 11"/>
          <p:cNvSpPr>
            <a:spLocks noGrp="1"/>
          </p:cNvSpPr>
          <p:nvPr>
            <p:ph type="body" sz="quarter" idx="13" hasCustomPrompt="1"/>
          </p:nvPr>
        </p:nvSpPr>
        <p:spPr>
          <a:xfrm>
            <a:off x="6192839" y="4066302"/>
            <a:ext cx="269875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caption to the chart goes here</a:t>
            </a:r>
          </a:p>
        </p:txBody>
      </p:sp>
      <p:cxnSp>
        <p:nvCxnSpPr>
          <p:cNvPr id="9" name="Straight Connector 8"/>
          <p:cNvCxnSpPr/>
          <p:nvPr userDrawn="1"/>
        </p:nvCxnSpPr>
        <p:spPr>
          <a:xfrm>
            <a:off x="6014065"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Text Placeholder 11"/>
          <p:cNvSpPr>
            <a:spLocks noGrp="1"/>
          </p:cNvSpPr>
          <p:nvPr>
            <p:ph type="body" sz="quarter" idx="16" hasCustomPrompt="1"/>
          </p:nvPr>
        </p:nvSpPr>
        <p:spPr>
          <a:xfrm>
            <a:off x="258055" y="4066302"/>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6" name="Content Placeholder 5"/>
          <p:cNvSpPr>
            <a:spLocks noGrp="1"/>
          </p:cNvSpPr>
          <p:nvPr>
            <p:ph sz="quarter" idx="18"/>
          </p:nvPr>
        </p:nvSpPr>
        <p:spPr>
          <a:xfrm>
            <a:off x="258054" y="1202024"/>
            <a:ext cx="5574419" cy="2300091"/>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19"/>
          </p:nvPr>
        </p:nvSpPr>
        <p:spPr>
          <a:xfrm>
            <a:off x="6192838" y="1201738"/>
            <a:ext cx="2698750" cy="2287696"/>
          </a:xfrm>
        </p:spPr>
        <p:txBody>
          <a:bodyPr>
            <a:noAutofit/>
          </a:bodyPr>
          <a:lstStyle>
            <a:lvl1pPr>
              <a:defRPr sz="1200"/>
            </a:lvl1pPr>
            <a:lvl2pPr>
              <a:defRPr sz="1100"/>
            </a:lvl2pPr>
            <a:lvl3pPr>
              <a:defRPr sz="1000"/>
            </a:lvl3pPr>
            <a:lvl4pPr>
              <a:defRPr sz="1000"/>
            </a:lvl4pPr>
            <a:lvl5pPr>
              <a:defRPr sz="1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2"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37497948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tandard Layout">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252413" y="4820980"/>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8" name="Content Placeholder 2"/>
          <p:cNvSpPr>
            <a:spLocks noGrp="1"/>
          </p:cNvSpPr>
          <p:nvPr>
            <p:ph sz="quarter" idx="31"/>
          </p:nvPr>
        </p:nvSpPr>
        <p:spPr>
          <a:xfrm>
            <a:off x="258055" y="1203325"/>
            <a:ext cx="8679570" cy="3176589"/>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p:cNvSpPr>
            <a:spLocks noGrp="1"/>
          </p:cNvSpPr>
          <p:nvPr>
            <p:ph type="body" sz="quarter" idx="32"/>
          </p:nvPr>
        </p:nvSpPr>
        <p:spPr>
          <a:xfrm>
            <a:off x="252413" y="230187"/>
            <a:ext cx="8647112" cy="369332"/>
          </a:xfrm>
        </p:spPr>
        <p:txBody>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252413" y="683366"/>
            <a:ext cx="8647112" cy="253916"/>
          </a:xfrm>
        </p:spPr>
        <p:txBody>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40670164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e-column">
    <p:spTree>
      <p:nvGrpSpPr>
        <p:cNvPr id="1" name=""/>
        <p:cNvGrpSpPr/>
        <p:nvPr/>
      </p:nvGrpSpPr>
      <p:grpSpPr>
        <a:xfrm>
          <a:off x="0" y="0"/>
          <a:ext cx="0" cy="0"/>
          <a:chOff x="0" y="0"/>
          <a:chExt cx="0" cy="0"/>
        </a:xfrm>
      </p:grpSpPr>
      <p:sp>
        <p:nvSpPr>
          <p:cNvPr id="20" name="Text Placeholder 11"/>
          <p:cNvSpPr>
            <a:spLocks noGrp="1"/>
          </p:cNvSpPr>
          <p:nvPr>
            <p:ph type="body" sz="quarter" idx="13" hasCustomPrompt="1"/>
          </p:nvPr>
        </p:nvSpPr>
        <p:spPr>
          <a:xfrm>
            <a:off x="252414" y="4066302"/>
            <a:ext cx="5580061" cy="123111"/>
          </a:xfrm>
          <a:prstGeom prst="rect">
            <a:avLst/>
          </a:prstGeom>
        </p:spPr>
        <p:txBody>
          <a:bodyPr lIns="0" tIns="0" rIns="0" bIns="0" anchor="b" anchorCtr="0">
            <a:spAutoFit/>
          </a:bodyPr>
          <a:lstStyle>
            <a:lvl1pPr marL="15874" indent="0">
              <a:buNone/>
              <a:defRPr sz="800" baseline="0">
                <a:solidFill>
                  <a:srgbClr val="8E8F93"/>
                </a:solidFill>
              </a:defRPr>
            </a:lvl1pPr>
          </a:lstStyle>
          <a:p>
            <a:pPr lvl="0"/>
            <a:r>
              <a:rPr lang="en-US" dirty="0"/>
              <a:t>Optional description / context goes here</a:t>
            </a:r>
          </a:p>
        </p:txBody>
      </p:sp>
      <p:sp>
        <p:nvSpPr>
          <p:cNvPr id="4" name="Content Placeholder 3"/>
          <p:cNvSpPr>
            <a:spLocks noGrp="1"/>
          </p:cNvSpPr>
          <p:nvPr>
            <p:ph sz="quarter" idx="17"/>
          </p:nvPr>
        </p:nvSpPr>
        <p:spPr>
          <a:xfrm>
            <a:off x="252413" y="1203326"/>
            <a:ext cx="5580062" cy="271703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Slide Number Placeholder 5"/>
          <p:cNvSpPr>
            <a:spLocks noGrp="1"/>
          </p:cNvSpPr>
          <p:nvPr>
            <p:ph type="sldNum" sz="quarter" idx="4"/>
          </p:nvPr>
        </p:nvSpPr>
        <p:spPr>
          <a:xfrm>
            <a:off x="252413" y="4913313"/>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8" name="Text Placeholder 11"/>
          <p:cNvSpPr>
            <a:spLocks noGrp="1"/>
          </p:cNvSpPr>
          <p:nvPr>
            <p:ph type="body" sz="quarter" idx="32"/>
          </p:nvPr>
        </p:nvSpPr>
        <p:spPr>
          <a:xfrm>
            <a:off x="252413" y="230187"/>
            <a:ext cx="8647112" cy="369332"/>
          </a:xfrm>
        </p:spPr>
        <p:txBody>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1" name="Text Placeholder 13"/>
          <p:cNvSpPr>
            <a:spLocks noGrp="1"/>
          </p:cNvSpPr>
          <p:nvPr>
            <p:ph type="body" sz="quarter" idx="33"/>
          </p:nvPr>
        </p:nvSpPr>
        <p:spPr>
          <a:xfrm>
            <a:off x="252413" y="683366"/>
            <a:ext cx="8647112" cy="253916"/>
          </a:xfrm>
        </p:spPr>
        <p:txBody>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7558803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ne-column stacked">
    <p:spTree>
      <p:nvGrpSpPr>
        <p:cNvPr id="1" name=""/>
        <p:cNvGrpSpPr/>
        <p:nvPr/>
      </p:nvGrpSpPr>
      <p:grpSpPr>
        <a:xfrm>
          <a:off x="0" y="0"/>
          <a:ext cx="0" cy="0"/>
          <a:chOff x="0" y="0"/>
          <a:chExt cx="0" cy="0"/>
        </a:xfrm>
      </p:grpSpPr>
      <p:sp>
        <p:nvSpPr>
          <p:cNvPr id="11" name="Content Placeholder 5"/>
          <p:cNvSpPr>
            <a:spLocks noGrp="1"/>
          </p:cNvSpPr>
          <p:nvPr>
            <p:ph sz="quarter" idx="34"/>
          </p:nvPr>
        </p:nvSpPr>
        <p:spPr>
          <a:xfrm>
            <a:off x="247390" y="3037460"/>
            <a:ext cx="5574419" cy="1471478"/>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Text Placeholder 11"/>
          <p:cNvSpPr>
            <a:spLocks noGrp="1"/>
          </p:cNvSpPr>
          <p:nvPr>
            <p:ph type="body" sz="quarter" idx="16" hasCustomPrompt="1"/>
          </p:nvPr>
        </p:nvSpPr>
        <p:spPr>
          <a:xfrm>
            <a:off x="252414" y="2674811"/>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8" name="Text Placeholder 11"/>
          <p:cNvSpPr>
            <a:spLocks noGrp="1"/>
          </p:cNvSpPr>
          <p:nvPr>
            <p:ph type="body" sz="quarter" idx="20" hasCustomPrompt="1"/>
          </p:nvPr>
        </p:nvSpPr>
        <p:spPr>
          <a:xfrm>
            <a:off x="258057" y="4569743"/>
            <a:ext cx="557441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6" name="Content Placeholder 5"/>
          <p:cNvSpPr>
            <a:spLocks noGrp="1"/>
          </p:cNvSpPr>
          <p:nvPr>
            <p:ph sz="quarter" idx="23"/>
          </p:nvPr>
        </p:nvSpPr>
        <p:spPr>
          <a:xfrm>
            <a:off x="248010" y="1213547"/>
            <a:ext cx="5574419" cy="1370903"/>
          </a:xfrm>
        </p:spPr>
        <p:txBody>
          <a:bodyPr>
            <a:noAutofit/>
          </a:bodyPr>
          <a:lstStyle>
            <a:lvl5pPr>
              <a:buNone/>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3"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4"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2775204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wo-column">
    <p:spTree>
      <p:nvGrpSpPr>
        <p:cNvPr id="1" name=""/>
        <p:cNvGrpSpPr/>
        <p:nvPr/>
      </p:nvGrpSpPr>
      <p:grpSpPr>
        <a:xfrm>
          <a:off x="0" y="0"/>
          <a:ext cx="0" cy="0"/>
          <a:chOff x="0" y="0"/>
          <a:chExt cx="0" cy="0"/>
        </a:xfrm>
      </p:grpSpPr>
      <p:sp>
        <p:nvSpPr>
          <p:cNvPr id="14" name="Content Placeholder 2"/>
          <p:cNvSpPr>
            <a:spLocks noGrp="1"/>
          </p:cNvSpPr>
          <p:nvPr>
            <p:ph sz="quarter" idx="24"/>
          </p:nvPr>
        </p:nvSpPr>
        <p:spPr>
          <a:xfrm>
            <a:off x="4764969" y="1203325"/>
            <a:ext cx="4172656" cy="271106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ext Placeholder 11"/>
          <p:cNvSpPr>
            <a:spLocks noGrp="1"/>
          </p:cNvSpPr>
          <p:nvPr>
            <p:ph type="body" sz="quarter" idx="13" hasCustomPrompt="1"/>
          </p:nvPr>
        </p:nvSpPr>
        <p:spPr>
          <a:xfrm>
            <a:off x="4791076" y="4066302"/>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8" name="Text Placeholder 11"/>
          <p:cNvSpPr>
            <a:spLocks noGrp="1"/>
          </p:cNvSpPr>
          <p:nvPr>
            <p:ph type="body" sz="quarter" idx="15" hasCustomPrompt="1"/>
          </p:nvPr>
        </p:nvSpPr>
        <p:spPr>
          <a:xfrm>
            <a:off x="252414" y="4066302"/>
            <a:ext cx="4178298"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22"/>
          </p:nvPr>
        </p:nvSpPr>
        <p:spPr>
          <a:xfrm>
            <a:off x="247547" y="1209296"/>
            <a:ext cx="4172656" cy="271106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1"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5922868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Green">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0" y="1"/>
            <a:ext cx="9144000" cy="2908710"/>
          </a:xfrm>
          <a:prstGeom prst="rect">
            <a:avLst/>
          </a:prstGeom>
          <a:solidFill>
            <a:schemeClr val="tx2">
              <a:alpha val="80000"/>
            </a:schemeClr>
          </a:solidFill>
        </p:spPr>
        <p:txBody>
          <a:bodyPr lIns="252000" tIns="0" rIns="0" bIns="252000" anchor="b" anchorCtr="0"/>
          <a:lstStyle>
            <a:lvl1pPr algn="l">
              <a:defRPr sz="2400" baseline="0">
                <a:solidFill>
                  <a:srgbClr val="FFFFFF"/>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0" y="2900386"/>
            <a:ext cx="9144000" cy="373063"/>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9"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0"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2150674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lumn comparison">
    <p:spTree>
      <p:nvGrpSpPr>
        <p:cNvPr id="1" name=""/>
        <p:cNvGrpSpPr/>
        <p:nvPr/>
      </p:nvGrpSpPr>
      <p:grpSpPr>
        <a:xfrm>
          <a:off x="0" y="0"/>
          <a:ext cx="0" cy="0"/>
          <a:chOff x="0" y="0"/>
          <a:chExt cx="0" cy="0"/>
        </a:xfrm>
      </p:grpSpPr>
      <p:sp>
        <p:nvSpPr>
          <p:cNvPr id="16" name="Content Placeholder 2"/>
          <p:cNvSpPr>
            <a:spLocks noGrp="1"/>
          </p:cNvSpPr>
          <p:nvPr>
            <p:ph sz="quarter" idx="22"/>
          </p:nvPr>
        </p:nvSpPr>
        <p:spPr>
          <a:xfrm>
            <a:off x="4764969" y="1203326"/>
            <a:ext cx="4172656" cy="273805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ext Placeholder 11"/>
          <p:cNvSpPr>
            <a:spLocks noGrp="1"/>
          </p:cNvSpPr>
          <p:nvPr>
            <p:ph type="body" sz="quarter" idx="13" hasCustomPrompt="1"/>
          </p:nvPr>
        </p:nvSpPr>
        <p:spPr>
          <a:xfrm>
            <a:off x="4791076" y="4066302"/>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2" name="Text Placeholder 11"/>
          <p:cNvSpPr>
            <a:spLocks noGrp="1"/>
          </p:cNvSpPr>
          <p:nvPr>
            <p:ph type="body" sz="quarter" idx="15" hasCustomPrompt="1"/>
          </p:nvPr>
        </p:nvSpPr>
        <p:spPr>
          <a:xfrm>
            <a:off x="252414" y="4066302"/>
            <a:ext cx="4178299"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cxnSp>
        <p:nvCxnSpPr>
          <p:cNvPr id="13" name="Straight Connector 12"/>
          <p:cNvCxnSpPr/>
          <p:nvPr userDrawn="1"/>
        </p:nvCxnSpPr>
        <p:spPr>
          <a:xfrm>
            <a:off x="4549718"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5" name="Content Placeholder 4"/>
          <p:cNvSpPr>
            <a:spLocks noGrp="1"/>
          </p:cNvSpPr>
          <p:nvPr>
            <p:ph sz="quarter" idx="20"/>
          </p:nvPr>
        </p:nvSpPr>
        <p:spPr>
          <a:xfrm>
            <a:off x="241903" y="1203327"/>
            <a:ext cx="4178299" cy="273805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5"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7"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8"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41553253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column stacked">
    <p:spTree>
      <p:nvGrpSpPr>
        <p:cNvPr id="1" name=""/>
        <p:cNvGrpSpPr/>
        <p:nvPr/>
      </p:nvGrpSpPr>
      <p:grpSpPr>
        <a:xfrm>
          <a:off x="0" y="0"/>
          <a:ext cx="0" cy="0"/>
          <a:chOff x="0" y="0"/>
          <a:chExt cx="0" cy="0"/>
        </a:xfrm>
      </p:grpSpPr>
      <p:sp>
        <p:nvSpPr>
          <p:cNvPr id="6" name="Text Placeholder 11"/>
          <p:cNvSpPr>
            <a:spLocks noGrp="1"/>
          </p:cNvSpPr>
          <p:nvPr>
            <p:ph type="body" sz="quarter" idx="18" hasCustomPrompt="1"/>
          </p:nvPr>
        </p:nvSpPr>
        <p:spPr>
          <a:xfrm>
            <a:off x="248530" y="2698483"/>
            <a:ext cx="8633531" cy="123111"/>
          </a:xfrm>
          <a:prstGeom prst="rect">
            <a:avLst/>
          </a:prstGeom>
        </p:spPr>
        <p:txBody>
          <a:bodyPr lIns="0" tIns="0" rIns="0" bIns="0" anchor="b" anchorCtr="0">
            <a:spAutoFit/>
          </a:bodyPr>
          <a:lstStyle>
            <a:lvl1pPr marL="15874" indent="0">
              <a:buNone/>
              <a:defRPr sz="800" baseline="0">
                <a:solidFill>
                  <a:srgbClr val="8E8F93"/>
                </a:solidFill>
              </a:defRPr>
            </a:lvl1pPr>
          </a:lstStyle>
          <a:p>
            <a:pPr lvl="0"/>
            <a:r>
              <a:rPr lang="en-US" dirty="0"/>
              <a:t>Optional description / context goes here</a:t>
            </a:r>
          </a:p>
        </p:txBody>
      </p:sp>
      <p:sp>
        <p:nvSpPr>
          <p:cNvPr id="11" name="Text Placeholder 11"/>
          <p:cNvSpPr>
            <a:spLocks noGrp="1"/>
          </p:cNvSpPr>
          <p:nvPr>
            <p:ph type="body" sz="quarter" idx="13" hasCustomPrompt="1"/>
          </p:nvPr>
        </p:nvSpPr>
        <p:spPr>
          <a:xfrm>
            <a:off x="4791076" y="4413143"/>
            <a:ext cx="4100514"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5" name="Text Placeholder 11"/>
          <p:cNvSpPr>
            <a:spLocks noGrp="1"/>
          </p:cNvSpPr>
          <p:nvPr>
            <p:ph type="body" sz="quarter" idx="16" hasCustomPrompt="1"/>
          </p:nvPr>
        </p:nvSpPr>
        <p:spPr>
          <a:xfrm>
            <a:off x="253293" y="4413143"/>
            <a:ext cx="409487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5" name="Content Placeholder 4"/>
          <p:cNvSpPr>
            <a:spLocks noGrp="1"/>
          </p:cNvSpPr>
          <p:nvPr>
            <p:ph sz="quarter" idx="24"/>
          </p:nvPr>
        </p:nvSpPr>
        <p:spPr>
          <a:xfrm>
            <a:off x="246633" y="1198258"/>
            <a:ext cx="8644953" cy="1386193"/>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Content Placeholder 11"/>
          <p:cNvSpPr>
            <a:spLocks noGrp="1"/>
          </p:cNvSpPr>
          <p:nvPr>
            <p:ph sz="quarter" idx="25"/>
          </p:nvPr>
        </p:nvSpPr>
        <p:spPr>
          <a:xfrm>
            <a:off x="248530" y="2907433"/>
            <a:ext cx="4094871" cy="147248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4" name="Content Placeholder 13"/>
          <p:cNvSpPr>
            <a:spLocks noGrp="1"/>
          </p:cNvSpPr>
          <p:nvPr>
            <p:ph sz="quarter" idx="26"/>
          </p:nvPr>
        </p:nvSpPr>
        <p:spPr>
          <a:xfrm>
            <a:off x="4791076" y="2907433"/>
            <a:ext cx="4100514" cy="147248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3"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6"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7" name="Text Placeholder 11"/>
          <p:cNvSpPr>
            <a:spLocks noGrp="1"/>
          </p:cNvSpPr>
          <p:nvPr>
            <p:ph type="body" sz="quarter" idx="32"/>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8" name="Text Placeholder 13"/>
          <p:cNvSpPr>
            <a:spLocks noGrp="1"/>
          </p:cNvSpPr>
          <p:nvPr>
            <p:ph type="body" sz="quarter" idx="33"/>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11054434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hree column">
    <p:spTree>
      <p:nvGrpSpPr>
        <p:cNvPr id="1" name=""/>
        <p:cNvGrpSpPr/>
        <p:nvPr/>
      </p:nvGrpSpPr>
      <p:grpSpPr>
        <a:xfrm>
          <a:off x="0" y="0"/>
          <a:ext cx="0" cy="0"/>
          <a:chOff x="0" y="0"/>
          <a:chExt cx="0" cy="0"/>
        </a:xfrm>
      </p:grpSpPr>
      <p:sp>
        <p:nvSpPr>
          <p:cNvPr id="9" name="Text Placeholder 11"/>
          <p:cNvSpPr>
            <a:spLocks noGrp="1"/>
          </p:cNvSpPr>
          <p:nvPr>
            <p:ph type="body" sz="quarter" idx="13" hasCustomPrompt="1"/>
          </p:nvPr>
        </p:nvSpPr>
        <p:spPr>
          <a:xfrm>
            <a:off x="252414" y="4066302"/>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6" name="Text Placeholder 11"/>
          <p:cNvSpPr>
            <a:spLocks noGrp="1"/>
          </p:cNvSpPr>
          <p:nvPr>
            <p:ph type="body" sz="quarter" idx="21" hasCustomPrompt="1"/>
          </p:nvPr>
        </p:nvSpPr>
        <p:spPr>
          <a:xfrm>
            <a:off x="6192839" y="4066302"/>
            <a:ext cx="2744787"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9" name="Text Placeholder 11"/>
          <p:cNvSpPr>
            <a:spLocks noGrp="1"/>
          </p:cNvSpPr>
          <p:nvPr>
            <p:ph type="body" sz="quarter" idx="24" hasCustomPrompt="1"/>
          </p:nvPr>
        </p:nvSpPr>
        <p:spPr>
          <a:xfrm>
            <a:off x="3232555" y="4066302"/>
            <a:ext cx="271787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32"/>
          </p:nvPr>
        </p:nvSpPr>
        <p:spPr>
          <a:xfrm>
            <a:off x="252415" y="1192753"/>
            <a:ext cx="2698748" cy="266672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33"/>
          </p:nvPr>
        </p:nvSpPr>
        <p:spPr>
          <a:xfrm>
            <a:off x="3232555" y="1192753"/>
            <a:ext cx="2717870"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34"/>
          </p:nvPr>
        </p:nvSpPr>
        <p:spPr>
          <a:xfrm>
            <a:off x="6192839" y="1192753"/>
            <a:ext cx="2744787"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5"/>
          </p:nvPr>
        </p:nvSpPr>
        <p:spPr>
          <a:xfrm>
            <a:off x="252413" y="230187"/>
            <a:ext cx="86852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6"/>
          </p:nvPr>
        </p:nvSpPr>
        <p:spPr>
          <a:xfrm>
            <a:off x="252413" y="683366"/>
            <a:ext cx="86852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34112504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hree-column comparison">
    <p:spTree>
      <p:nvGrpSpPr>
        <p:cNvPr id="1" name=""/>
        <p:cNvGrpSpPr/>
        <p:nvPr/>
      </p:nvGrpSpPr>
      <p:grpSpPr>
        <a:xfrm>
          <a:off x="0" y="0"/>
          <a:ext cx="0" cy="0"/>
          <a:chOff x="0" y="0"/>
          <a:chExt cx="0" cy="0"/>
        </a:xfrm>
      </p:grpSpPr>
      <p:sp>
        <p:nvSpPr>
          <p:cNvPr id="9" name="Text Placeholder 11"/>
          <p:cNvSpPr>
            <a:spLocks noGrp="1"/>
          </p:cNvSpPr>
          <p:nvPr>
            <p:ph type="body" sz="quarter" idx="13" hasCustomPrompt="1"/>
          </p:nvPr>
        </p:nvSpPr>
        <p:spPr>
          <a:xfrm>
            <a:off x="252414" y="4066302"/>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6" name="Text Placeholder 11"/>
          <p:cNvSpPr>
            <a:spLocks noGrp="1"/>
          </p:cNvSpPr>
          <p:nvPr>
            <p:ph type="body" sz="quarter" idx="21" hasCustomPrompt="1"/>
          </p:nvPr>
        </p:nvSpPr>
        <p:spPr>
          <a:xfrm>
            <a:off x="6192839" y="4066302"/>
            <a:ext cx="2744787"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29" name="Text Placeholder 11"/>
          <p:cNvSpPr>
            <a:spLocks noGrp="1"/>
          </p:cNvSpPr>
          <p:nvPr>
            <p:ph type="body" sz="quarter" idx="24" hasCustomPrompt="1"/>
          </p:nvPr>
        </p:nvSpPr>
        <p:spPr>
          <a:xfrm>
            <a:off x="3232555" y="4066302"/>
            <a:ext cx="2717870"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3" name="Content Placeholder 2"/>
          <p:cNvSpPr>
            <a:spLocks noGrp="1"/>
          </p:cNvSpPr>
          <p:nvPr>
            <p:ph sz="quarter" idx="32"/>
          </p:nvPr>
        </p:nvSpPr>
        <p:spPr>
          <a:xfrm>
            <a:off x="252415" y="1192753"/>
            <a:ext cx="2698748" cy="2666729"/>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Content Placeholder 5"/>
          <p:cNvSpPr>
            <a:spLocks noGrp="1"/>
          </p:cNvSpPr>
          <p:nvPr>
            <p:ph sz="quarter" idx="33"/>
          </p:nvPr>
        </p:nvSpPr>
        <p:spPr>
          <a:xfrm>
            <a:off x="3232555" y="1192753"/>
            <a:ext cx="2717870"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7"/>
          <p:cNvSpPr>
            <a:spLocks noGrp="1"/>
          </p:cNvSpPr>
          <p:nvPr>
            <p:ph sz="quarter" idx="34"/>
          </p:nvPr>
        </p:nvSpPr>
        <p:spPr>
          <a:xfrm>
            <a:off x="6192839" y="1192753"/>
            <a:ext cx="2744787" cy="2669564"/>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13" name="Text Placeholder 11"/>
          <p:cNvSpPr>
            <a:spLocks noGrp="1"/>
          </p:cNvSpPr>
          <p:nvPr>
            <p:ph type="body" sz="quarter" idx="35"/>
          </p:nvPr>
        </p:nvSpPr>
        <p:spPr>
          <a:xfrm>
            <a:off x="252413" y="230187"/>
            <a:ext cx="86852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5" name="Text Placeholder 13"/>
          <p:cNvSpPr>
            <a:spLocks noGrp="1"/>
          </p:cNvSpPr>
          <p:nvPr>
            <p:ph type="body" sz="quarter" idx="36"/>
          </p:nvPr>
        </p:nvSpPr>
        <p:spPr>
          <a:xfrm>
            <a:off x="252413" y="683366"/>
            <a:ext cx="86852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cxnSp>
        <p:nvCxnSpPr>
          <p:cNvPr id="16" name="Straight Connector 15"/>
          <p:cNvCxnSpPr/>
          <p:nvPr userDrawn="1"/>
        </p:nvCxnSpPr>
        <p:spPr>
          <a:xfrm>
            <a:off x="3085663"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userDrawn="1"/>
        </p:nvCxnSpPr>
        <p:spPr>
          <a:xfrm>
            <a:off x="6076301" y="1203325"/>
            <a:ext cx="0" cy="2986088"/>
          </a:xfrm>
          <a:prstGeom prst="line">
            <a:avLst/>
          </a:prstGeom>
          <a:ln w="3175" cap="rnd">
            <a:solidFill>
              <a:schemeClr val="accent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125041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hree-column stacked">
    <p:spTree>
      <p:nvGrpSpPr>
        <p:cNvPr id="1" name=""/>
        <p:cNvGrpSpPr/>
        <p:nvPr/>
      </p:nvGrpSpPr>
      <p:grpSpPr>
        <a:xfrm>
          <a:off x="0" y="0"/>
          <a:ext cx="0" cy="0"/>
          <a:chOff x="0" y="0"/>
          <a:chExt cx="0" cy="0"/>
        </a:xfrm>
      </p:grpSpPr>
      <p:sp>
        <p:nvSpPr>
          <p:cNvPr id="5" name="Content Placeholder 4"/>
          <p:cNvSpPr>
            <a:spLocks noGrp="1"/>
          </p:cNvSpPr>
          <p:nvPr>
            <p:ph sz="quarter" idx="32"/>
          </p:nvPr>
        </p:nvSpPr>
        <p:spPr>
          <a:xfrm>
            <a:off x="252413" y="1203327"/>
            <a:ext cx="8639175" cy="1381124"/>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2" name="Content Placeholder 11"/>
          <p:cNvSpPr>
            <a:spLocks noGrp="1"/>
          </p:cNvSpPr>
          <p:nvPr>
            <p:ph sz="quarter" idx="33"/>
          </p:nvPr>
        </p:nvSpPr>
        <p:spPr>
          <a:xfrm>
            <a:off x="252413" y="2872039"/>
            <a:ext cx="2683481"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5" name="Content Placeholder 14"/>
          <p:cNvSpPr>
            <a:spLocks noGrp="1"/>
          </p:cNvSpPr>
          <p:nvPr>
            <p:ph sz="quarter" idx="34"/>
          </p:nvPr>
        </p:nvSpPr>
        <p:spPr>
          <a:xfrm>
            <a:off x="3232554" y="2872039"/>
            <a:ext cx="2678893"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19" name="Content Placeholder 18"/>
          <p:cNvSpPr>
            <a:spLocks noGrp="1"/>
          </p:cNvSpPr>
          <p:nvPr>
            <p:ph sz="quarter" idx="35"/>
          </p:nvPr>
        </p:nvSpPr>
        <p:spPr>
          <a:xfrm>
            <a:off x="6192838" y="2872039"/>
            <a:ext cx="2678893" cy="1446550"/>
          </a:xfrm>
        </p:spPr>
        <p:txBody>
          <a:bodyPr>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6" name="Text Placeholder 11"/>
          <p:cNvSpPr>
            <a:spLocks noGrp="1"/>
          </p:cNvSpPr>
          <p:nvPr>
            <p:ph type="body" sz="quarter" idx="18" hasCustomPrompt="1"/>
          </p:nvPr>
        </p:nvSpPr>
        <p:spPr>
          <a:xfrm>
            <a:off x="258056" y="2630753"/>
            <a:ext cx="863353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4" name="Text Placeholder 11"/>
          <p:cNvSpPr>
            <a:spLocks noGrp="1"/>
          </p:cNvSpPr>
          <p:nvPr>
            <p:ph type="body" sz="quarter" idx="13" hasCustomPrompt="1"/>
          </p:nvPr>
        </p:nvSpPr>
        <p:spPr>
          <a:xfrm>
            <a:off x="252414" y="4376263"/>
            <a:ext cx="2683481"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6" name="Text Placeholder 11"/>
          <p:cNvSpPr>
            <a:spLocks noGrp="1"/>
          </p:cNvSpPr>
          <p:nvPr>
            <p:ph type="body" sz="quarter" idx="21" hasCustomPrompt="1"/>
          </p:nvPr>
        </p:nvSpPr>
        <p:spPr>
          <a:xfrm>
            <a:off x="6192838" y="4376263"/>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8" name="Text Placeholder 11"/>
          <p:cNvSpPr>
            <a:spLocks noGrp="1"/>
          </p:cNvSpPr>
          <p:nvPr>
            <p:ph type="body" sz="quarter" idx="24" hasCustomPrompt="1"/>
          </p:nvPr>
        </p:nvSpPr>
        <p:spPr>
          <a:xfrm>
            <a:off x="3232554" y="4376263"/>
            <a:ext cx="2678893" cy="123111"/>
          </a:xfrm>
          <a:prstGeom prst="rect">
            <a:avLst/>
          </a:prstGeom>
        </p:spPr>
        <p:txBody>
          <a:bodyPr lIns="0" tIns="0" rIns="0" bIns="0" anchor="b" anchorCtr="0">
            <a:noAutofit/>
          </a:bodyPr>
          <a:lstStyle>
            <a:lvl1pPr marL="15874" indent="0">
              <a:buNone/>
              <a:defRPr sz="800" baseline="0">
                <a:solidFill>
                  <a:srgbClr val="8E8F93"/>
                </a:solidFill>
              </a:defRPr>
            </a:lvl1pPr>
          </a:lstStyle>
          <a:p>
            <a:pPr lvl="0"/>
            <a:r>
              <a:rPr lang="en-US" dirty="0"/>
              <a:t>Optional description / context goes here</a:t>
            </a:r>
          </a:p>
        </p:txBody>
      </p:sp>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21" name="Text Placeholder 11"/>
          <p:cNvSpPr>
            <a:spLocks noGrp="1"/>
          </p:cNvSpPr>
          <p:nvPr>
            <p:ph type="body" sz="quarter" idx="36"/>
          </p:nvPr>
        </p:nvSpPr>
        <p:spPr>
          <a:xfrm>
            <a:off x="252413" y="230187"/>
            <a:ext cx="8647112" cy="369332"/>
          </a:xfrm>
        </p:spPr>
        <p:txBody>
          <a:bodyPr>
            <a:noAutofit/>
          </a:bodyPr>
          <a:lstStyle>
            <a:lvl1pPr>
              <a:buFontTx/>
              <a:buNone/>
              <a:defRPr sz="24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22" name="Text Placeholder 13"/>
          <p:cNvSpPr>
            <a:spLocks noGrp="1"/>
          </p:cNvSpPr>
          <p:nvPr>
            <p:ph type="body" sz="quarter" idx="37"/>
          </p:nvPr>
        </p:nvSpPr>
        <p:spPr>
          <a:xfrm>
            <a:off x="252413" y="683366"/>
            <a:ext cx="8647112" cy="253916"/>
          </a:xfrm>
        </p:spPr>
        <p:txBody>
          <a:bodyPr>
            <a:noAutofit/>
          </a:bodyPr>
          <a:lstStyle>
            <a:lvl1pPr marL="358762" indent="-342888">
              <a:buFontTx/>
              <a:buNone/>
              <a:defRPr sz="1600" baseline="0">
                <a:solidFill>
                  <a:schemeClr val="accent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6906178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Horizontal Split">
    <p:spTree>
      <p:nvGrpSpPr>
        <p:cNvPr id="1" name=""/>
        <p:cNvGrpSpPr/>
        <p:nvPr/>
      </p:nvGrpSpPr>
      <p:grpSpPr>
        <a:xfrm>
          <a:off x="0" y="0"/>
          <a:ext cx="0" cy="0"/>
          <a:chOff x="0" y="0"/>
          <a:chExt cx="0" cy="0"/>
        </a:xfrm>
      </p:grpSpPr>
      <p:sp>
        <p:nvSpPr>
          <p:cNvPr id="21" name="Rectangle 20"/>
          <p:cNvSpPr/>
          <p:nvPr userDrawn="1"/>
        </p:nvSpPr>
        <p:spPr>
          <a:xfrm>
            <a:off x="0" y="1"/>
            <a:ext cx="9144000" cy="1276141"/>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a:p>
        </p:txBody>
      </p:sp>
      <p:sp>
        <p:nvSpPr>
          <p:cNvPr id="5" name="Content Placeholder 4"/>
          <p:cNvSpPr>
            <a:spLocks noGrp="1"/>
          </p:cNvSpPr>
          <p:nvPr>
            <p:ph sz="quarter" idx="32"/>
          </p:nvPr>
        </p:nvSpPr>
        <p:spPr>
          <a:xfrm>
            <a:off x="252413" y="1735871"/>
            <a:ext cx="8639175" cy="2644043"/>
          </a:xfrm>
        </p:spPr>
        <p:txBody>
          <a:bodyPr>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
        <p:nvSpPr>
          <p:cNvPr id="22" name="Rectangle 21"/>
          <p:cNvSpPr/>
          <p:nvPr userDrawn="1"/>
        </p:nvSpPr>
        <p:spPr>
          <a:xfrm>
            <a:off x="0" y="1105320"/>
            <a:ext cx="9144000" cy="371789"/>
          </a:xfrm>
          <a:prstGeom prst="rect">
            <a:avLst/>
          </a:prstGeom>
          <a:solidFill>
            <a:schemeClr val="bg2">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lIns="91437" tIns="45718" rIns="91437" bIns="45718" rtlCol="0" anchor="ctr"/>
          <a:lstStyle/>
          <a:p>
            <a:pPr algn="ctr"/>
            <a:endParaRPr lang="en-US"/>
          </a:p>
        </p:txBody>
      </p:sp>
      <p:sp>
        <p:nvSpPr>
          <p:cNvPr id="15" name="Text Placeholder 11"/>
          <p:cNvSpPr>
            <a:spLocks noGrp="1"/>
          </p:cNvSpPr>
          <p:nvPr>
            <p:ph type="body" sz="quarter" idx="33"/>
          </p:nvPr>
        </p:nvSpPr>
        <p:spPr>
          <a:xfrm>
            <a:off x="252413" y="230187"/>
            <a:ext cx="8647112" cy="369332"/>
          </a:xfrm>
        </p:spPr>
        <p:txBody>
          <a:bodyPr>
            <a:noAutofit/>
          </a:bodyPr>
          <a:lstStyle>
            <a:lvl1pPr>
              <a:buFontTx/>
              <a:buNone/>
              <a:defRPr sz="2400">
                <a:solidFill>
                  <a:schemeClr val="bg1"/>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6" name="Text Placeholder 13"/>
          <p:cNvSpPr>
            <a:spLocks noGrp="1"/>
          </p:cNvSpPr>
          <p:nvPr>
            <p:ph type="body" sz="quarter" idx="34"/>
          </p:nvPr>
        </p:nvSpPr>
        <p:spPr>
          <a:xfrm>
            <a:off x="252413" y="683366"/>
            <a:ext cx="8647112" cy="253916"/>
          </a:xfrm>
        </p:spPr>
        <p:txBody>
          <a:bodyPr>
            <a:noAutofit/>
          </a:bodyPr>
          <a:lstStyle>
            <a:lvl1pPr marL="358762" indent="-342888">
              <a:buFontTx/>
              <a:buNone/>
              <a:defRPr sz="1600">
                <a:solidFill>
                  <a:schemeClr val="bg1"/>
                </a:solidFill>
              </a:defRPr>
            </a:lvl1pPr>
            <a:lvl2pPr marL="407973" indent="-228592">
              <a:buFontTx/>
              <a:buNone/>
              <a:defRPr/>
            </a:lvl2pPr>
            <a:lvl3pPr marL="587354" indent="-228592">
              <a:buFontTx/>
              <a:buNone/>
              <a:defRPr/>
            </a:lvl3pPr>
            <a:lvl4pPr marL="768323" indent="-228592">
              <a:buFontTx/>
              <a:buNone/>
              <a:defRPr/>
            </a:lvl4pPr>
            <a:lvl5pPr marL="939767" indent="-228592">
              <a:buFontTx/>
              <a:buNone/>
              <a:defRPr/>
            </a:lvl5pPr>
          </a:lstStyle>
          <a:p>
            <a:pPr lvl="0"/>
            <a:r>
              <a:rPr lang="en-US" dirty="0"/>
              <a:t>Click to edit Master text styles</a:t>
            </a:r>
          </a:p>
        </p:txBody>
      </p:sp>
    </p:spTree>
    <p:extLst>
      <p:ext uri="{BB962C8B-B14F-4D97-AF65-F5344CB8AC3E}">
        <p14:creationId xmlns:p14="http://schemas.microsoft.com/office/powerpoint/2010/main" val="6906178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slide ">
    <p:spTree>
      <p:nvGrpSpPr>
        <p:cNvPr id="1" name=""/>
        <p:cNvGrpSpPr/>
        <p:nvPr/>
      </p:nvGrpSpPr>
      <p:grpSpPr>
        <a:xfrm>
          <a:off x="0" y="0"/>
          <a:ext cx="0" cy="0"/>
          <a:chOff x="0" y="0"/>
          <a:chExt cx="0" cy="0"/>
        </a:xfrm>
      </p:grpSpPr>
      <p:sp>
        <p:nvSpPr>
          <p:cNvPr id="17"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20"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spTree>
    <p:extLst>
      <p:ext uri="{BB962C8B-B14F-4D97-AF65-F5344CB8AC3E}">
        <p14:creationId xmlns:p14="http://schemas.microsoft.com/office/powerpoint/2010/main" val="690617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Title w/ Image Option1">
    <p:spTree>
      <p:nvGrpSpPr>
        <p:cNvPr id="1" name=""/>
        <p:cNvGrpSpPr/>
        <p:nvPr/>
      </p:nvGrpSpPr>
      <p:grpSpPr>
        <a:xfrm>
          <a:off x="0" y="0"/>
          <a:ext cx="0" cy="0"/>
          <a:chOff x="0" y="0"/>
          <a:chExt cx="0" cy="0"/>
        </a:xfrm>
      </p:grpSpPr>
      <p:sp>
        <p:nvSpPr>
          <p:cNvPr id="11"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r>
              <a:rPr lang="en-US" dirty="0"/>
              <a:t>Drag Your Image Here</a:t>
            </a:r>
          </a:p>
        </p:txBody>
      </p:sp>
      <p:sp>
        <p:nvSpPr>
          <p:cNvPr id="5" name="Title 1"/>
          <p:cNvSpPr>
            <a:spLocks noGrp="1"/>
          </p:cNvSpPr>
          <p:nvPr>
            <p:ph type="title" hasCustomPrompt="1"/>
          </p:nvPr>
        </p:nvSpPr>
        <p:spPr>
          <a:xfrm>
            <a:off x="0" y="2041071"/>
            <a:ext cx="9144000" cy="867640"/>
          </a:xfrm>
          <a:prstGeom prst="rect">
            <a:avLst/>
          </a:prstGeom>
          <a:solidFill>
            <a:schemeClr val="tx2">
              <a:alpha val="80000"/>
            </a:schemeClr>
          </a:solidFill>
        </p:spPr>
        <p:txBody>
          <a:bodyPr lIns="252000" tIns="0" rIns="0" bIns="0" anchor="ctr" anchorCtr="0"/>
          <a:lstStyle>
            <a:lvl1pPr algn="l">
              <a:defRPr sz="2400" baseline="0">
                <a:solidFill>
                  <a:srgbClr val="FFFFFF"/>
                </a:solidFill>
              </a:defRPr>
            </a:lvl1pPr>
          </a:lstStyle>
          <a:p>
            <a:r>
              <a:rPr lang="en-US" dirty="0"/>
              <a:t>Click To Edit Section Title</a:t>
            </a:r>
          </a:p>
        </p:txBody>
      </p:sp>
      <p:sp>
        <p:nvSpPr>
          <p:cNvPr id="6" name="Text Placeholder 9"/>
          <p:cNvSpPr>
            <a:spLocks noGrp="1"/>
          </p:cNvSpPr>
          <p:nvPr>
            <p:ph type="body" sz="quarter" idx="11" hasCustomPrompt="1"/>
          </p:nvPr>
        </p:nvSpPr>
        <p:spPr>
          <a:xfrm>
            <a:off x="0" y="2900386"/>
            <a:ext cx="9144000" cy="373063"/>
          </a:xfrm>
          <a:prstGeom prst="rect">
            <a:avLst/>
          </a:prstGeom>
          <a:solidFill>
            <a:schemeClr val="tx2"/>
          </a:solidFill>
        </p:spPr>
        <p:txBody>
          <a:bodyPr lIns="252000" tIns="0" rIns="0" bIns="0" anchor="ctr" anchorCtr="0"/>
          <a:lstStyle>
            <a:lvl1pPr marL="0" indent="0">
              <a:buNone/>
              <a:defRPr sz="1200" baseline="0">
                <a:solidFill>
                  <a:schemeClr val="bg1"/>
                </a:solidFill>
              </a:defRPr>
            </a:lvl1pPr>
          </a:lstStyle>
          <a:p>
            <a:pPr lvl="0"/>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2"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695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orizontal Section Title">
    <p:spTree>
      <p:nvGrpSpPr>
        <p:cNvPr id="1" name=""/>
        <p:cNvGrpSpPr/>
        <p:nvPr/>
      </p:nvGrpSpPr>
      <p:grpSpPr>
        <a:xfrm>
          <a:off x="0" y="0"/>
          <a:ext cx="0" cy="0"/>
          <a:chOff x="0" y="0"/>
          <a:chExt cx="0" cy="0"/>
        </a:xfrm>
      </p:grpSpPr>
      <p:sp>
        <p:nvSpPr>
          <p:cNvPr id="14" name="Picture Placeholder 5"/>
          <p:cNvSpPr>
            <a:spLocks noGrp="1"/>
          </p:cNvSpPr>
          <p:nvPr>
            <p:ph type="pic" sz="quarter" idx="10" hasCustomPrompt="1"/>
          </p:nvPr>
        </p:nvSpPr>
        <p:spPr>
          <a:xfrm>
            <a:off x="0" y="0"/>
            <a:ext cx="9144000" cy="1981308"/>
          </a:xfrm>
          <a:prstGeom prst="rect">
            <a:avLst/>
          </a:prstGeom>
          <a:solidFill>
            <a:srgbClr val="8E8F93">
              <a:alpha val="20000"/>
            </a:srgbClr>
          </a:solidFill>
        </p:spPr>
        <p:txBody>
          <a:bodyPr/>
          <a:lstStyle>
            <a:lvl1pPr marL="0" indent="0">
              <a:buNone/>
              <a:defRPr sz="1050">
                <a:solidFill>
                  <a:schemeClr val="accent2">
                    <a:lumMod val="60000"/>
                    <a:lumOff val="40000"/>
                  </a:schemeClr>
                </a:solidFill>
              </a:defRPr>
            </a:lvl1pPr>
          </a:lstStyle>
          <a:p>
            <a:r>
              <a:rPr lang="en-US" dirty="0"/>
              <a:t>Drag Your Image Here</a:t>
            </a:r>
          </a:p>
        </p:txBody>
      </p:sp>
      <p:sp>
        <p:nvSpPr>
          <p:cNvPr id="3" name="Title 1"/>
          <p:cNvSpPr>
            <a:spLocks noGrp="1"/>
          </p:cNvSpPr>
          <p:nvPr>
            <p:ph type="title" hasCustomPrompt="1"/>
          </p:nvPr>
        </p:nvSpPr>
        <p:spPr>
          <a:xfrm>
            <a:off x="0" y="1981308"/>
            <a:ext cx="9144000" cy="3162191"/>
          </a:xfrm>
          <a:prstGeom prst="rect">
            <a:avLst/>
          </a:prstGeom>
          <a:solidFill>
            <a:schemeClr val="tx2"/>
          </a:solidFill>
        </p:spPr>
        <p:txBody>
          <a:bodyPr lIns="252000" tIns="252000" rIns="252000" bIns="252000" anchor="t" anchorCtr="0"/>
          <a:lstStyle>
            <a:lvl1pPr algn="l">
              <a:defRPr sz="2400" baseline="0">
                <a:solidFill>
                  <a:srgbClr val="FFFFFF"/>
                </a:solidFill>
              </a:defRPr>
            </a:lvl1pPr>
          </a:lstStyle>
          <a:p>
            <a:r>
              <a:rPr lang="en-US" dirty="0"/>
              <a:t>Click To Edit Section Title</a:t>
            </a:r>
          </a:p>
        </p:txBody>
      </p:sp>
      <p:sp>
        <p:nvSpPr>
          <p:cNvPr id="4" name="Text Placeholder 9"/>
          <p:cNvSpPr>
            <a:spLocks noGrp="1"/>
          </p:cNvSpPr>
          <p:nvPr>
            <p:ph type="body" sz="quarter" idx="11" hasCustomPrompt="1"/>
          </p:nvPr>
        </p:nvSpPr>
        <p:spPr>
          <a:xfrm>
            <a:off x="0" y="1608245"/>
            <a:ext cx="9144000" cy="373063"/>
          </a:xfrm>
          <a:prstGeom prst="rect">
            <a:avLst/>
          </a:prstGeom>
          <a:solidFill>
            <a:schemeClr val="tx2">
              <a:alpha val="80000"/>
            </a:schemeClr>
          </a:solidFill>
        </p:spPr>
        <p:txBody>
          <a:bodyPr lIns="252000" tIns="0" rIns="252000" bIns="0" anchor="ctr" anchorCtr="0"/>
          <a:lstStyle>
            <a:lvl1pPr marL="0" indent="0">
              <a:buNone/>
              <a:defRPr sz="1200" baseline="0">
                <a:solidFill>
                  <a:schemeClr val="bg1"/>
                </a:solidFill>
              </a:defRPr>
            </a:lvl1pPr>
          </a:lstStyle>
          <a:p>
            <a:pPr lvl="0"/>
            <a:r>
              <a:rPr lang="en-US" dirty="0"/>
              <a:t>Click To Edit Optional Subtitle</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3"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White_RGB.png"/>
          <p:cNvPicPr>
            <a:picLocks noChangeAspect="1"/>
          </p:cNvPicPr>
          <p:nvPr userDrawn="1"/>
        </p:nvPicPr>
        <p:blipFill>
          <a:blip r:embed="rId2" cstate="print"/>
          <a:stretch>
            <a:fillRect/>
          </a:stretch>
        </p:blipFill>
        <p:spPr>
          <a:xfrm>
            <a:off x="7075053" y="4508525"/>
            <a:ext cx="2018707" cy="556586"/>
          </a:xfrm>
          <a:prstGeom prst="rect">
            <a:avLst/>
          </a:prstGeom>
        </p:spPr>
      </p:pic>
    </p:spTree>
    <p:extLst>
      <p:ext uri="{BB962C8B-B14F-4D97-AF65-F5344CB8AC3E}">
        <p14:creationId xmlns:p14="http://schemas.microsoft.com/office/powerpoint/2010/main" val="29458371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w/ Green_Image  ">
    <p:spTree>
      <p:nvGrpSpPr>
        <p:cNvPr id="1" name=""/>
        <p:cNvGrpSpPr/>
        <p:nvPr/>
      </p:nvGrpSpPr>
      <p:grpSpPr>
        <a:xfrm>
          <a:off x="0" y="0"/>
          <a:ext cx="0" cy="0"/>
          <a:chOff x="0" y="0"/>
          <a:chExt cx="0" cy="0"/>
        </a:xfrm>
      </p:grpSpPr>
      <p:sp>
        <p:nvSpPr>
          <p:cNvPr id="14" name="Content Placeholder 12"/>
          <p:cNvSpPr>
            <a:spLocks noGrp="1"/>
          </p:cNvSpPr>
          <p:nvPr>
            <p:ph sz="quarter" idx="12" hasCustomPrompt="1"/>
          </p:nvPr>
        </p:nvSpPr>
        <p:spPr>
          <a:xfrm>
            <a:off x="4565650" y="-2"/>
            <a:ext cx="4578351" cy="5143499"/>
          </a:xfrm>
          <a:prstGeom prst="rect">
            <a:avLst/>
          </a:prstGeom>
          <a:solidFill>
            <a:schemeClr val="accent2">
              <a:alpha val="20000"/>
            </a:schemeClr>
          </a:solidFill>
        </p:spPr>
        <p:txBody>
          <a:bodyPr vert="horz" lIns="252000" tIns="252000" rIns="252000" bIns="252000"/>
          <a:lstStyle>
            <a:lvl1pPr marL="0" indent="0">
              <a:buNone/>
              <a:defRPr sz="1050">
                <a:solidFill>
                  <a:schemeClr val="accent2">
                    <a:lumMod val="60000"/>
                    <a:lumOff val="40000"/>
                  </a:schemeClr>
                </a:solidFill>
              </a:defRPr>
            </a:lvl1pPr>
            <a:lvl2pPr marL="442913" indent="-265113">
              <a:buFont typeface="Arial"/>
              <a:buChar char="•"/>
              <a:defRPr sz="1800">
                <a:solidFill>
                  <a:schemeClr val="accent1"/>
                </a:solidFill>
              </a:defRPr>
            </a:lvl2pPr>
            <a:lvl3pPr marL="708025" indent="-228600">
              <a:buFont typeface="Lucida Grande"/>
              <a:buChar char="–"/>
              <a:defRPr sz="1600">
                <a:solidFill>
                  <a:schemeClr val="accent1"/>
                </a:solidFill>
              </a:defRPr>
            </a:lvl3pPr>
            <a:lvl4pPr marL="976313" indent="-228600">
              <a:buFont typeface="Lucida Grande"/>
              <a:buChar char="–"/>
              <a:defRPr sz="1400">
                <a:solidFill>
                  <a:schemeClr val="accent1"/>
                </a:solidFill>
              </a:defRPr>
            </a:lvl4pPr>
            <a:lvl5pPr marL="1258888" indent="-231775" defTabSz="314325">
              <a:buFont typeface="Lucida Grande"/>
              <a:buChar char="–"/>
              <a:defRPr sz="1400">
                <a:solidFill>
                  <a:schemeClr val="accent1"/>
                </a:solidFill>
              </a:defRPr>
            </a:lvl5pPr>
          </a:lstStyle>
          <a:p>
            <a:pPr lvl="0"/>
            <a:r>
              <a:rPr lang="en-US" dirty="0"/>
              <a:t>Insert Your Content Here</a:t>
            </a:r>
          </a:p>
        </p:txBody>
      </p:sp>
      <p:sp>
        <p:nvSpPr>
          <p:cNvPr id="15" name="Rectangle 14"/>
          <p:cNvSpPr/>
          <p:nvPr userDrawn="1"/>
        </p:nvSpPr>
        <p:spPr>
          <a:xfrm rot="5400000">
            <a:off x="-310762" y="267086"/>
            <a:ext cx="5143498" cy="460932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12"/>
          <p:cNvSpPr>
            <a:spLocks noGrp="1"/>
          </p:cNvSpPr>
          <p:nvPr>
            <p:ph sz="quarter" idx="11"/>
          </p:nvPr>
        </p:nvSpPr>
        <p:spPr>
          <a:xfrm>
            <a:off x="-31899" y="-2"/>
            <a:ext cx="4881491" cy="5143502"/>
          </a:xfrm>
          <a:prstGeom prst="rect">
            <a:avLst/>
          </a:prstGeom>
          <a:solidFill>
            <a:schemeClr val="tx2">
              <a:alpha val="80000"/>
            </a:schemeClr>
          </a:solidFill>
        </p:spPr>
        <p:txBody>
          <a:bodyPr vert="horz" lIns="252000" tIns="252000" rIns="252000" bIns="252000"/>
          <a:lstStyle>
            <a:lvl1pPr marL="0" indent="0">
              <a:buNone/>
              <a:defRPr sz="2400">
                <a:solidFill>
                  <a:schemeClr val="bg1"/>
                </a:solidFill>
              </a:defRPr>
            </a:lvl1pPr>
            <a:lvl2pPr marL="442913" indent="-265113">
              <a:buFont typeface="Arial"/>
              <a:buChar char="•"/>
              <a:defRPr sz="2000">
                <a:solidFill>
                  <a:schemeClr val="bg1"/>
                </a:solidFill>
              </a:defRPr>
            </a:lvl2pPr>
            <a:lvl3pPr marL="708025" indent="-228600">
              <a:buFont typeface="Lucida Grande"/>
              <a:buChar char="–"/>
              <a:defRPr sz="1800">
                <a:solidFill>
                  <a:schemeClr val="bg1"/>
                </a:solidFill>
              </a:defRPr>
            </a:lvl3pPr>
            <a:lvl4pPr marL="976313" indent="-228600">
              <a:buFont typeface="Lucida Grande"/>
              <a:buChar char="–"/>
              <a:defRPr sz="1600">
                <a:solidFill>
                  <a:schemeClr val="bg1"/>
                </a:solidFill>
              </a:defRPr>
            </a:lvl4pPr>
            <a:lvl5pPr marL="1258888" indent="-231775" defTabSz="314325">
              <a:buFont typeface="Lucida Grande"/>
              <a:buChar char="–"/>
              <a:defRPr sz="16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8"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19894344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5" name="Rectangle 14"/>
          <p:cNvSpPr/>
          <p:nvPr userDrawn="1"/>
        </p:nvSpPr>
        <p:spPr>
          <a:xfrm rot="5400000">
            <a:off x="-310762" y="267086"/>
            <a:ext cx="5143498" cy="4609326"/>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Content Placeholder 12"/>
          <p:cNvSpPr>
            <a:spLocks noGrp="1"/>
          </p:cNvSpPr>
          <p:nvPr>
            <p:ph sz="quarter" idx="11" hasCustomPrompt="1"/>
          </p:nvPr>
        </p:nvSpPr>
        <p:spPr>
          <a:xfrm>
            <a:off x="-31899" y="-2"/>
            <a:ext cx="4881491" cy="5143502"/>
          </a:xfrm>
          <a:prstGeom prst="rect">
            <a:avLst/>
          </a:prstGeom>
          <a:solidFill>
            <a:schemeClr val="tx2">
              <a:alpha val="80000"/>
            </a:schemeClr>
          </a:solidFill>
        </p:spPr>
        <p:txBody>
          <a:bodyPr vert="horz" lIns="252000" tIns="252000" rIns="252000" bIns="252000"/>
          <a:lstStyle>
            <a:lvl1pPr marL="0" indent="0">
              <a:buNone/>
              <a:defRPr sz="2400" baseline="0">
                <a:solidFill>
                  <a:schemeClr val="bg1"/>
                </a:solidFill>
              </a:defRPr>
            </a:lvl1pPr>
            <a:lvl2pPr marL="442913" indent="-265113">
              <a:buFont typeface="Arial"/>
              <a:buChar char="•"/>
              <a:defRPr sz="2000">
                <a:solidFill>
                  <a:schemeClr val="bg1"/>
                </a:solidFill>
              </a:defRPr>
            </a:lvl2pPr>
            <a:lvl3pPr marL="708025" indent="-228600">
              <a:buFont typeface="Lucida Grande"/>
              <a:buChar char="–"/>
              <a:defRPr sz="1800">
                <a:solidFill>
                  <a:schemeClr val="bg1"/>
                </a:solidFill>
              </a:defRPr>
            </a:lvl3pPr>
            <a:lvl4pPr marL="976313" indent="-228600">
              <a:buFont typeface="Lucida Grande"/>
              <a:buChar char="–"/>
              <a:defRPr sz="1600">
                <a:solidFill>
                  <a:schemeClr val="bg1"/>
                </a:solidFill>
              </a:defRPr>
            </a:lvl4pPr>
            <a:lvl5pPr marL="1258888" indent="-231775" defTabSz="314325">
              <a:buFont typeface="Lucida Grande"/>
              <a:buChar char="–"/>
              <a:defRPr sz="1600">
                <a:solidFill>
                  <a:schemeClr val="bg1"/>
                </a:solidFill>
              </a:defRPr>
            </a:lvl5pPr>
          </a:lstStyle>
          <a:p>
            <a:pPr lvl="0"/>
            <a:r>
              <a:rPr lang="en-US" dirty="0"/>
              <a:t>Agenda (edit text)</a:t>
            </a:r>
          </a:p>
        </p:txBody>
      </p:sp>
      <p:sp>
        <p:nvSpPr>
          <p:cNvPr id="6"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8"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9" name="Picture 8"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10" name="Rechteck 7"/>
          <p:cNvSpPr/>
          <p:nvPr userDrawn="1"/>
        </p:nvSpPr>
        <p:spPr>
          <a:xfrm>
            <a:off x="5032059" y="274283"/>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chemeClr val="accent1"/>
              </a:solidFill>
              <a:latin typeface="+mn-lt"/>
              <a:ea typeface="Arial Unicode MS" pitchFamily="34" charset="-128"/>
              <a:cs typeface="Arial" pitchFamily="34" charset="0"/>
            </a:endParaRPr>
          </a:p>
        </p:txBody>
      </p:sp>
      <p:sp>
        <p:nvSpPr>
          <p:cNvPr id="11" name="Rechteck 8"/>
          <p:cNvSpPr/>
          <p:nvPr userDrawn="1"/>
        </p:nvSpPr>
        <p:spPr>
          <a:xfrm>
            <a:off x="5616268" y="274288"/>
            <a:ext cx="32004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endParaRPr lang="en-US" sz="1300" b="1" dirty="0">
              <a:solidFill>
                <a:schemeClr val="accent1"/>
              </a:solidFill>
              <a:latin typeface="+mn-lt"/>
              <a:cs typeface="Arial" pitchFamily="34" charset="0"/>
            </a:endParaRPr>
          </a:p>
        </p:txBody>
      </p:sp>
      <p:sp>
        <p:nvSpPr>
          <p:cNvPr id="12" name="Rechteck 10"/>
          <p:cNvSpPr/>
          <p:nvPr userDrawn="1"/>
        </p:nvSpPr>
        <p:spPr>
          <a:xfrm>
            <a:off x="5028791" y="78584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13" name="Rechteck 11"/>
          <p:cNvSpPr/>
          <p:nvPr userDrawn="1"/>
        </p:nvSpPr>
        <p:spPr>
          <a:xfrm>
            <a:off x="5624172" y="78683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31" name="Rechteck 10"/>
          <p:cNvSpPr/>
          <p:nvPr userDrawn="1"/>
        </p:nvSpPr>
        <p:spPr>
          <a:xfrm>
            <a:off x="5028791" y="13001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32" name="Rechteck 11"/>
          <p:cNvSpPr/>
          <p:nvPr userDrawn="1"/>
        </p:nvSpPr>
        <p:spPr>
          <a:xfrm>
            <a:off x="5624172" y="13011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5" name="Rechteck 10"/>
          <p:cNvSpPr/>
          <p:nvPr userDrawn="1"/>
        </p:nvSpPr>
        <p:spPr>
          <a:xfrm>
            <a:off x="5028791" y="181454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46" name="Rechteck 11"/>
          <p:cNvSpPr/>
          <p:nvPr userDrawn="1"/>
        </p:nvSpPr>
        <p:spPr>
          <a:xfrm>
            <a:off x="5624172" y="181553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7" name="Rechteck 10"/>
          <p:cNvSpPr/>
          <p:nvPr userDrawn="1"/>
        </p:nvSpPr>
        <p:spPr>
          <a:xfrm>
            <a:off x="5028791" y="23288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48" name="Rechteck 11"/>
          <p:cNvSpPr/>
          <p:nvPr userDrawn="1"/>
        </p:nvSpPr>
        <p:spPr>
          <a:xfrm>
            <a:off x="5624172" y="23298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49" name="Rechteck 10"/>
          <p:cNvSpPr/>
          <p:nvPr userDrawn="1"/>
        </p:nvSpPr>
        <p:spPr>
          <a:xfrm>
            <a:off x="5028791" y="28622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0" name="Rechteck 11"/>
          <p:cNvSpPr/>
          <p:nvPr userDrawn="1"/>
        </p:nvSpPr>
        <p:spPr>
          <a:xfrm>
            <a:off x="5624172" y="28632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51" name="Rechteck 10"/>
          <p:cNvSpPr/>
          <p:nvPr userDrawn="1"/>
        </p:nvSpPr>
        <p:spPr>
          <a:xfrm>
            <a:off x="5028791" y="3395695"/>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2" name="Rechteck 11"/>
          <p:cNvSpPr/>
          <p:nvPr userDrawn="1"/>
        </p:nvSpPr>
        <p:spPr>
          <a:xfrm>
            <a:off x="5624172" y="3396686"/>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55" name="Rechteck 10"/>
          <p:cNvSpPr/>
          <p:nvPr userDrawn="1"/>
        </p:nvSpPr>
        <p:spPr>
          <a:xfrm>
            <a:off x="5028791" y="3919570"/>
            <a:ext cx="457200" cy="457200"/>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normAutofit/>
          </a:bodyPr>
          <a:lstStyle/>
          <a:p>
            <a:pPr algn="ctr"/>
            <a:endParaRPr lang="en-US" sz="1300" b="1" dirty="0">
              <a:solidFill>
                <a:srgbClr val="626469"/>
              </a:solidFill>
              <a:latin typeface="+mn-lt"/>
              <a:ea typeface="Arial Unicode MS" pitchFamily="34" charset="-128"/>
              <a:cs typeface="Arial" pitchFamily="34" charset="0"/>
            </a:endParaRPr>
          </a:p>
        </p:txBody>
      </p:sp>
      <p:sp>
        <p:nvSpPr>
          <p:cNvPr id="56" name="Rechteck 11"/>
          <p:cNvSpPr/>
          <p:nvPr userDrawn="1"/>
        </p:nvSpPr>
        <p:spPr>
          <a:xfrm>
            <a:off x="5624172" y="3920561"/>
            <a:ext cx="3200400" cy="457200"/>
          </a:xfrm>
          <a:prstGeom prst="rect">
            <a:avLst/>
          </a:prstGeom>
          <a:solidFill>
            <a:srgbClr val="F7F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2200" tIns="46101" rIns="92200" bIns="46101" rtlCol="0" anchor="ctr"/>
          <a:lstStyle/>
          <a:p>
            <a:pPr>
              <a:tabLst>
                <a:tab pos="358510" algn="l"/>
              </a:tabLst>
            </a:pPr>
            <a:endParaRPr lang="en-US" sz="1300" b="1" dirty="0">
              <a:solidFill>
                <a:schemeClr val="accent1"/>
              </a:solidFill>
              <a:latin typeface="+mn-lt"/>
              <a:cs typeface="Arial" pitchFamily="34" charset="0"/>
            </a:endParaRPr>
          </a:p>
        </p:txBody>
      </p:sp>
      <p:sp>
        <p:nvSpPr>
          <p:cNvPr id="24" name="Text Placeholder 4"/>
          <p:cNvSpPr>
            <a:spLocks noGrp="1"/>
          </p:cNvSpPr>
          <p:nvPr userDrawn="1">
            <p:ph type="body" sz="quarter" idx="13" hasCustomPrompt="1"/>
          </p:nvPr>
        </p:nvSpPr>
        <p:spPr>
          <a:xfrm>
            <a:off x="5004100" y="382137"/>
            <a:ext cx="509596" cy="210641"/>
          </a:xfrm>
          <a:prstGeom prst="rect">
            <a:avLst/>
          </a:prstGeom>
        </p:spPr>
        <p:txBody>
          <a:bodyPr anchor="ctr"/>
          <a:lstStyle>
            <a:lvl1pPr algn="ctr">
              <a:buNone/>
              <a:defRPr sz="1300" b="1">
                <a:solidFill>
                  <a:schemeClr val="accent1"/>
                </a:solidFill>
              </a:defRPr>
            </a:lvl1pPr>
          </a:lstStyle>
          <a:p>
            <a:r>
              <a:rPr lang="en-US" dirty="0"/>
              <a:t>1</a:t>
            </a:r>
          </a:p>
        </p:txBody>
      </p:sp>
      <p:sp>
        <p:nvSpPr>
          <p:cNvPr id="23" name="Text Placeholder 4"/>
          <p:cNvSpPr>
            <a:spLocks noGrp="1"/>
          </p:cNvSpPr>
          <p:nvPr userDrawn="1">
            <p:ph type="body" sz="quarter" idx="12" hasCustomPrompt="1"/>
          </p:nvPr>
        </p:nvSpPr>
        <p:spPr>
          <a:xfrm>
            <a:off x="5629632" y="39578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6" name="Text Placeholder 4"/>
          <p:cNvSpPr>
            <a:spLocks noGrp="1"/>
          </p:cNvSpPr>
          <p:nvPr userDrawn="1">
            <p:ph type="body" sz="quarter" idx="15" hasCustomPrompt="1"/>
          </p:nvPr>
        </p:nvSpPr>
        <p:spPr>
          <a:xfrm>
            <a:off x="5006372" y="875737"/>
            <a:ext cx="509596" cy="210641"/>
          </a:xfrm>
          <a:prstGeom prst="rect">
            <a:avLst/>
          </a:prstGeom>
        </p:spPr>
        <p:txBody>
          <a:bodyPr anchor="ctr"/>
          <a:lstStyle>
            <a:lvl1pPr algn="ctr">
              <a:buNone/>
              <a:defRPr sz="1300" b="1">
                <a:solidFill>
                  <a:schemeClr val="accent1"/>
                </a:solidFill>
              </a:defRPr>
            </a:lvl1pPr>
          </a:lstStyle>
          <a:p>
            <a:r>
              <a:rPr lang="en-US" dirty="0"/>
              <a:t>2</a:t>
            </a:r>
          </a:p>
        </p:txBody>
      </p:sp>
      <p:sp>
        <p:nvSpPr>
          <p:cNvPr id="25" name="Text Placeholder 4"/>
          <p:cNvSpPr>
            <a:spLocks noGrp="1"/>
          </p:cNvSpPr>
          <p:nvPr userDrawn="1">
            <p:ph type="body" sz="quarter" idx="14" hasCustomPrompt="1"/>
          </p:nvPr>
        </p:nvSpPr>
        <p:spPr>
          <a:xfrm>
            <a:off x="5631904" y="88938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7" name="Text Placeholder 4"/>
          <p:cNvSpPr>
            <a:spLocks noGrp="1"/>
          </p:cNvSpPr>
          <p:nvPr userDrawn="1">
            <p:ph type="body" sz="quarter" idx="16" hasCustomPrompt="1"/>
          </p:nvPr>
        </p:nvSpPr>
        <p:spPr>
          <a:xfrm>
            <a:off x="4994996" y="1410281"/>
            <a:ext cx="509596" cy="210641"/>
          </a:xfrm>
          <a:prstGeom prst="rect">
            <a:avLst/>
          </a:prstGeom>
        </p:spPr>
        <p:txBody>
          <a:bodyPr anchor="ctr"/>
          <a:lstStyle>
            <a:lvl1pPr algn="ctr">
              <a:buNone/>
              <a:defRPr sz="1300" b="1">
                <a:solidFill>
                  <a:schemeClr val="accent1"/>
                </a:solidFill>
              </a:defRPr>
            </a:lvl1pPr>
          </a:lstStyle>
          <a:p>
            <a:r>
              <a:rPr lang="en-US" dirty="0"/>
              <a:t>3</a:t>
            </a:r>
          </a:p>
        </p:txBody>
      </p:sp>
      <p:sp>
        <p:nvSpPr>
          <p:cNvPr id="28" name="Text Placeholder 4"/>
          <p:cNvSpPr>
            <a:spLocks noGrp="1"/>
          </p:cNvSpPr>
          <p:nvPr userDrawn="1">
            <p:ph type="body" sz="quarter" idx="17" hasCustomPrompt="1"/>
          </p:nvPr>
        </p:nvSpPr>
        <p:spPr>
          <a:xfrm>
            <a:off x="5620528" y="1423929"/>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29" name="Text Placeholder 4"/>
          <p:cNvSpPr>
            <a:spLocks noGrp="1"/>
          </p:cNvSpPr>
          <p:nvPr userDrawn="1">
            <p:ph type="body" sz="quarter" idx="18" hasCustomPrompt="1"/>
          </p:nvPr>
        </p:nvSpPr>
        <p:spPr>
          <a:xfrm>
            <a:off x="4992724" y="1926633"/>
            <a:ext cx="509596" cy="210641"/>
          </a:xfrm>
          <a:prstGeom prst="rect">
            <a:avLst/>
          </a:prstGeom>
        </p:spPr>
        <p:txBody>
          <a:bodyPr anchor="ctr"/>
          <a:lstStyle>
            <a:lvl1pPr algn="ctr">
              <a:buNone/>
              <a:defRPr sz="1300" b="1">
                <a:solidFill>
                  <a:schemeClr val="accent1"/>
                </a:solidFill>
              </a:defRPr>
            </a:lvl1pPr>
          </a:lstStyle>
          <a:p>
            <a:r>
              <a:rPr lang="en-US" dirty="0"/>
              <a:t>4</a:t>
            </a:r>
          </a:p>
        </p:txBody>
      </p:sp>
      <p:sp>
        <p:nvSpPr>
          <p:cNvPr id="30" name="Text Placeholder 4"/>
          <p:cNvSpPr>
            <a:spLocks noGrp="1"/>
          </p:cNvSpPr>
          <p:nvPr userDrawn="1">
            <p:ph type="body" sz="quarter" idx="19" hasCustomPrompt="1"/>
          </p:nvPr>
        </p:nvSpPr>
        <p:spPr>
          <a:xfrm>
            <a:off x="5618256" y="1940281"/>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3" name="Text Placeholder 4"/>
          <p:cNvSpPr>
            <a:spLocks noGrp="1"/>
          </p:cNvSpPr>
          <p:nvPr userDrawn="1">
            <p:ph type="body" sz="quarter" idx="20" hasCustomPrompt="1"/>
          </p:nvPr>
        </p:nvSpPr>
        <p:spPr>
          <a:xfrm>
            <a:off x="4994996" y="2420233"/>
            <a:ext cx="509596" cy="210641"/>
          </a:xfrm>
          <a:prstGeom prst="rect">
            <a:avLst/>
          </a:prstGeom>
        </p:spPr>
        <p:txBody>
          <a:bodyPr anchor="ctr"/>
          <a:lstStyle>
            <a:lvl1pPr algn="ctr">
              <a:buNone/>
              <a:defRPr sz="1300" b="1">
                <a:solidFill>
                  <a:schemeClr val="accent1"/>
                </a:solidFill>
              </a:defRPr>
            </a:lvl1pPr>
          </a:lstStyle>
          <a:p>
            <a:r>
              <a:rPr lang="en-US" dirty="0"/>
              <a:t>5</a:t>
            </a:r>
          </a:p>
        </p:txBody>
      </p:sp>
      <p:sp>
        <p:nvSpPr>
          <p:cNvPr id="34" name="Text Placeholder 4"/>
          <p:cNvSpPr>
            <a:spLocks noGrp="1"/>
          </p:cNvSpPr>
          <p:nvPr userDrawn="1">
            <p:ph type="body" sz="quarter" idx="21" hasCustomPrompt="1"/>
          </p:nvPr>
        </p:nvSpPr>
        <p:spPr>
          <a:xfrm>
            <a:off x="5620528" y="2433881"/>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5" name="Text Placeholder 4"/>
          <p:cNvSpPr>
            <a:spLocks noGrp="1"/>
          </p:cNvSpPr>
          <p:nvPr userDrawn="1">
            <p:ph type="body" sz="quarter" idx="22" hasCustomPrompt="1"/>
          </p:nvPr>
        </p:nvSpPr>
        <p:spPr>
          <a:xfrm>
            <a:off x="4997268" y="2954777"/>
            <a:ext cx="509596" cy="210641"/>
          </a:xfrm>
          <a:prstGeom prst="rect">
            <a:avLst/>
          </a:prstGeom>
        </p:spPr>
        <p:txBody>
          <a:bodyPr anchor="ctr"/>
          <a:lstStyle>
            <a:lvl1pPr algn="ctr">
              <a:buNone/>
              <a:defRPr sz="1300" b="1">
                <a:solidFill>
                  <a:schemeClr val="accent1"/>
                </a:solidFill>
              </a:defRPr>
            </a:lvl1pPr>
          </a:lstStyle>
          <a:p>
            <a:r>
              <a:rPr lang="en-US" dirty="0"/>
              <a:t>6</a:t>
            </a:r>
          </a:p>
        </p:txBody>
      </p:sp>
      <p:sp>
        <p:nvSpPr>
          <p:cNvPr id="36" name="Text Placeholder 4"/>
          <p:cNvSpPr>
            <a:spLocks noGrp="1"/>
          </p:cNvSpPr>
          <p:nvPr userDrawn="1">
            <p:ph type="body" sz="quarter" idx="23" hasCustomPrompt="1"/>
          </p:nvPr>
        </p:nvSpPr>
        <p:spPr>
          <a:xfrm>
            <a:off x="5609152" y="2968425"/>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7" name="Text Placeholder 4"/>
          <p:cNvSpPr>
            <a:spLocks noGrp="1"/>
          </p:cNvSpPr>
          <p:nvPr userDrawn="1">
            <p:ph type="body" sz="quarter" idx="24" hasCustomPrompt="1"/>
          </p:nvPr>
        </p:nvSpPr>
        <p:spPr>
          <a:xfrm>
            <a:off x="4983620" y="3487049"/>
            <a:ext cx="509596" cy="210641"/>
          </a:xfrm>
          <a:prstGeom prst="rect">
            <a:avLst/>
          </a:prstGeom>
        </p:spPr>
        <p:txBody>
          <a:bodyPr anchor="ctr"/>
          <a:lstStyle>
            <a:lvl1pPr algn="ctr">
              <a:buNone/>
              <a:defRPr sz="1300" b="1">
                <a:solidFill>
                  <a:schemeClr val="accent1"/>
                </a:solidFill>
              </a:defRPr>
            </a:lvl1pPr>
          </a:lstStyle>
          <a:p>
            <a:r>
              <a:rPr lang="en-US" dirty="0"/>
              <a:t>7</a:t>
            </a:r>
          </a:p>
        </p:txBody>
      </p:sp>
      <p:sp>
        <p:nvSpPr>
          <p:cNvPr id="38" name="Text Placeholder 4"/>
          <p:cNvSpPr>
            <a:spLocks noGrp="1"/>
          </p:cNvSpPr>
          <p:nvPr userDrawn="1">
            <p:ph type="body" sz="quarter" idx="25" hasCustomPrompt="1"/>
          </p:nvPr>
        </p:nvSpPr>
        <p:spPr>
          <a:xfrm>
            <a:off x="5622800" y="3500697"/>
            <a:ext cx="3145878" cy="208365"/>
          </a:xfrm>
          <a:prstGeom prst="rect">
            <a:avLst/>
          </a:prstGeom>
        </p:spPr>
        <p:txBody>
          <a:bodyPr anchor="ctr"/>
          <a:lstStyle>
            <a:lvl1pPr>
              <a:buNone/>
              <a:defRPr sz="1300" b="1">
                <a:solidFill>
                  <a:schemeClr val="accent1"/>
                </a:solidFill>
              </a:defRPr>
            </a:lvl1pPr>
          </a:lstStyle>
          <a:p>
            <a:r>
              <a:rPr lang="en-US" dirty="0"/>
              <a:t>Edit text</a:t>
            </a:r>
          </a:p>
        </p:txBody>
      </p:sp>
      <p:sp>
        <p:nvSpPr>
          <p:cNvPr id="39" name="Text Placeholder 4"/>
          <p:cNvSpPr>
            <a:spLocks noGrp="1"/>
          </p:cNvSpPr>
          <p:nvPr userDrawn="1">
            <p:ph type="body" sz="quarter" idx="26" hasCustomPrompt="1"/>
          </p:nvPr>
        </p:nvSpPr>
        <p:spPr>
          <a:xfrm>
            <a:off x="4985892" y="4021593"/>
            <a:ext cx="509596" cy="210641"/>
          </a:xfrm>
          <a:prstGeom prst="rect">
            <a:avLst/>
          </a:prstGeom>
        </p:spPr>
        <p:txBody>
          <a:bodyPr anchor="ctr"/>
          <a:lstStyle>
            <a:lvl1pPr algn="ctr">
              <a:buNone/>
              <a:defRPr sz="1300" b="1">
                <a:solidFill>
                  <a:schemeClr val="accent1"/>
                </a:solidFill>
              </a:defRPr>
            </a:lvl1pPr>
          </a:lstStyle>
          <a:p>
            <a:r>
              <a:rPr lang="en-US" dirty="0"/>
              <a:t>8</a:t>
            </a:r>
          </a:p>
        </p:txBody>
      </p:sp>
      <p:sp>
        <p:nvSpPr>
          <p:cNvPr id="40" name="Text Placeholder 4"/>
          <p:cNvSpPr>
            <a:spLocks noGrp="1"/>
          </p:cNvSpPr>
          <p:nvPr userDrawn="1">
            <p:ph type="body" sz="quarter" idx="27" hasCustomPrompt="1"/>
          </p:nvPr>
        </p:nvSpPr>
        <p:spPr>
          <a:xfrm>
            <a:off x="5611424" y="4035241"/>
            <a:ext cx="3145878" cy="208365"/>
          </a:xfrm>
          <a:prstGeom prst="rect">
            <a:avLst/>
          </a:prstGeom>
        </p:spPr>
        <p:txBody>
          <a:bodyPr anchor="ctr"/>
          <a:lstStyle>
            <a:lvl1pPr>
              <a:buNone/>
              <a:defRPr sz="1300" b="1">
                <a:solidFill>
                  <a:schemeClr val="accent1"/>
                </a:solidFill>
              </a:defRPr>
            </a:lvl1pPr>
          </a:lstStyle>
          <a:p>
            <a:r>
              <a:rPr lang="en-US" dirty="0"/>
              <a:t>Edit text</a:t>
            </a:r>
          </a:p>
        </p:txBody>
      </p:sp>
    </p:spTree>
    <p:extLst>
      <p:ext uri="{BB962C8B-B14F-4D97-AF65-F5344CB8AC3E}">
        <p14:creationId xmlns:p14="http://schemas.microsoft.com/office/powerpoint/2010/main" val="19894344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w/ Image ">
    <p:spTree>
      <p:nvGrpSpPr>
        <p:cNvPr id="1" name=""/>
        <p:cNvGrpSpPr/>
        <p:nvPr/>
      </p:nvGrpSpPr>
      <p:grpSpPr>
        <a:xfrm>
          <a:off x="0" y="0"/>
          <a:ext cx="0" cy="0"/>
          <a:chOff x="0" y="0"/>
          <a:chExt cx="0" cy="0"/>
        </a:xfrm>
      </p:grpSpPr>
      <p:sp>
        <p:nvSpPr>
          <p:cNvPr id="20" name="Content Placeholder 12"/>
          <p:cNvSpPr>
            <a:spLocks noGrp="1"/>
          </p:cNvSpPr>
          <p:nvPr>
            <p:ph sz="quarter" idx="12" hasCustomPrompt="1"/>
          </p:nvPr>
        </p:nvSpPr>
        <p:spPr>
          <a:xfrm>
            <a:off x="4613273" y="0"/>
            <a:ext cx="4530727" cy="5143499"/>
          </a:xfrm>
          <a:prstGeom prst="rect">
            <a:avLst/>
          </a:prstGeom>
          <a:solidFill>
            <a:schemeClr val="accent2">
              <a:alpha val="20000"/>
            </a:schemeClr>
          </a:solidFill>
        </p:spPr>
        <p:txBody>
          <a:bodyPr vert="horz" lIns="252000" tIns="252000" rIns="252000" bIns="252000"/>
          <a:lstStyle>
            <a:lvl1pPr marL="0" indent="0">
              <a:buNone/>
              <a:defRPr sz="1050">
                <a:solidFill>
                  <a:schemeClr val="accent1"/>
                </a:solidFill>
              </a:defRPr>
            </a:lvl1pPr>
            <a:lvl2pPr marL="442913" indent="-265113">
              <a:buFont typeface="Arial"/>
              <a:buChar char="•"/>
              <a:defRPr sz="1800">
                <a:solidFill>
                  <a:schemeClr val="accent1"/>
                </a:solidFill>
              </a:defRPr>
            </a:lvl2pPr>
            <a:lvl3pPr marL="708025" indent="-228600">
              <a:buFont typeface="Lucida Grande"/>
              <a:buChar char="–"/>
              <a:defRPr sz="1600">
                <a:solidFill>
                  <a:schemeClr val="accent1"/>
                </a:solidFill>
              </a:defRPr>
            </a:lvl3pPr>
            <a:lvl4pPr marL="976313" indent="-228600">
              <a:buFont typeface="Lucida Grande"/>
              <a:buChar char="–"/>
              <a:defRPr sz="1400">
                <a:solidFill>
                  <a:schemeClr val="accent1"/>
                </a:solidFill>
              </a:defRPr>
            </a:lvl4pPr>
            <a:lvl5pPr marL="1258888" indent="-231775" defTabSz="314325">
              <a:buFont typeface="Lucida Grande"/>
              <a:buChar char="–"/>
              <a:defRPr sz="1400">
                <a:solidFill>
                  <a:schemeClr val="accent1"/>
                </a:solidFill>
              </a:defRPr>
            </a:lvl5pPr>
          </a:lstStyle>
          <a:p>
            <a:pPr lvl="0"/>
            <a:r>
              <a:rPr lang="en-US" dirty="0"/>
              <a:t>Insert Your Content Here</a:t>
            </a:r>
          </a:p>
        </p:txBody>
      </p:sp>
      <p:sp>
        <p:nvSpPr>
          <p:cNvPr id="3" name="Content Placeholder 12"/>
          <p:cNvSpPr>
            <a:spLocks noGrp="1"/>
          </p:cNvSpPr>
          <p:nvPr>
            <p:ph sz="quarter" idx="11"/>
          </p:nvPr>
        </p:nvSpPr>
        <p:spPr>
          <a:xfrm>
            <a:off x="252413" y="982952"/>
            <a:ext cx="3749962" cy="3418927"/>
          </a:xfrm>
          <a:prstGeom prst="rect">
            <a:avLst/>
          </a:prstGeom>
          <a:noFill/>
        </p:spPr>
        <p:txBody>
          <a:bodyPr vert="horz" wrap="square" lIns="0" tIns="0" rIns="0" bIns="0">
            <a:noAutofit/>
          </a:bodyPr>
          <a:lstStyle>
            <a:lvl1pPr marL="236538" indent="-236538">
              <a:buClr>
                <a:schemeClr val="tx2"/>
              </a:buClr>
              <a:buFont typeface="Arial" panose="020B0604020202020204" pitchFamily="34" charset="0"/>
              <a:buNone/>
              <a:defRPr sz="1800">
                <a:solidFill>
                  <a:schemeClr val="accent1"/>
                </a:solidFill>
              </a:defRPr>
            </a:lvl1pPr>
            <a:lvl2pPr marL="457200" indent="-220663">
              <a:buClr>
                <a:schemeClr val="tx2"/>
              </a:buClr>
              <a:buFont typeface="Arial" panose="020B0604020202020204" pitchFamily="34" charset="0"/>
              <a:buChar char="•"/>
              <a:defRPr sz="1600">
                <a:solidFill>
                  <a:schemeClr val="accent1"/>
                </a:solidFill>
              </a:defRPr>
            </a:lvl2pPr>
            <a:lvl3pPr marL="630238" indent="-173038">
              <a:buClr>
                <a:schemeClr val="tx2"/>
              </a:buClr>
              <a:buFont typeface="Arial" panose="020B0604020202020204" pitchFamily="34" charset="0"/>
              <a:buChar char="•"/>
              <a:defRPr sz="1400">
                <a:solidFill>
                  <a:schemeClr val="accent1"/>
                </a:solidFill>
              </a:defRPr>
            </a:lvl3pPr>
            <a:lvl4pPr marL="803275" indent="-173038">
              <a:buClr>
                <a:schemeClr val="tx2"/>
              </a:buClr>
              <a:buFont typeface="Arial" panose="020B0604020202020204" pitchFamily="34" charset="0"/>
              <a:buChar char="•"/>
              <a:defRPr sz="1400">
                <a:solidFill>
                  <a:schemeClr val="accent1"/>
                </a:solidFill>
              </a:defRPr>
            </a:lvl4pPr>
            <a:lvl5pPr marL="977900" indent="-174625" defTabSz="314325">
              <a:buClr>
                <a:schemeClr val="tx2"/>
              </a:buClr>
              <a:buFont typeface="Arial" panose="020B0604020202020204" pitchFamily="34" charset="0"/>
              <a:buChar char="•"/>
              <a:defRPr sz="1400">
                <a:solidFill>
                  <a:schemeClr val="accent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itle 1"/>
          <p:cNvSpPr>
            <a:spLocks noGrp="1"/>
          </p:cNvSpPr>
          <p:nvPr>
            <p:ph type="title" hasCustomPrompt="1"/>
          </p:nvPr>
        </p:nvSpPr>
        <p:spPr>
          <a:xfrm>
            <a:off x="252413" y="348333"/>
            <a:ext cx="3749962" cy="369332"/>
          </a:xfrm>
          <a:prstGeom prst="rect">
            <a:avLst/>
          </a:prstGeom>
        </p:spPr>
        <p:txBody>
          <a:bodyPr wrap="square" lIns="0" tIns="0" rIns="0" bIns="0" anchor="ctr" anchorCtr="0">
            <a:spAutoFit/>
          </a:bodyPr>
          <a:lstStyle>
            <a:lvl1pPr algn="l">
              <a:defRPr sz="2400" baseline="0">
                <a:solidFill>
                  <a:schemeClr val="tx2"/>
                </a:solidFill>
              </a:defRPr>
            </a:lvl1pPr>
          </a:lstStyle>
          <a:p>
            <a:r>
              <a:rPr lang="en-US" dirty="0"/>
              <a:t>Click To Edit Section Title</a:t>
            </a:r>
          </a:p>
        </p:txBody>
      </p:sp>
      <p:sp>
        <p:nvSpPr>
          <p:cNvPr id="23" name="Rectangle 22"/>
          <p:cNvSpPr/>
          <p:nvPr userDrawn="1"/>
        </p:nvSpPr>
        <p:spPr>
          <a:xfrm rot="5400000">
            <a:off x="1854991" y="2385218"/>
            <a:ext cx="5143498" cy="37306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Text Placeholder 3"/>
          <p:cNvSpPr>
            <a:spLocks noGrp="1"/>
          </p:cNvSpPr>
          <p:nvPr>
            <p:ph type="body" sz="quarter" idx="14" hasCustomPrompt="1"/>
          </p:nvPr>
        </p:nvSpPr>
        <p:spPr>
          <a:xfrm>
            <a:off x="4240208" y="0"/>
            <a:ext cx="746127" cy="5143500"/>
          </a:xfrm>
          <a:prstGeom prst="rect">
            <a:avLst/>
          </a:prstGeom>
          <a:solidFill>
            <a:schemeClr val="tx2">
              <a:alpha val="80000"/>
            </a:schemeClr>
          </a:solidFill>
          <a:ln>
            <a:noFill/>
          </a:ln>
        </p:spPr>
        <p:txBody>
          <a:bodyPr/>
          <a:lstStyle>
            <a:lvl1pPr marL="0" indent="0">
              <a:buNone/>
              <a:defRPr/>
            </a:lvl1pPr>
          </a:lstStyle>
          <a:p>
            <a:pPr lvl="0"/>
            <a:r>
              <a:rPr lang="en-US" dirty="0"/>
              <a:t> </a:t>
            </a:r>
          </a:p>
        </p:txBody>
      </p:sp>
      <p:sp>
        <p:nvSpPr>
          <p:cNvPr id="15"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6"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10" name="Picture 9"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35185780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258056" y="2175153"/>
            <a:ext cx="8633531" cy="369332"/>
          </a:xfrm>
          <a:prstGeom prst="rect">
            <a:avLst/>
          </a:prstGeom>
        </p:spPr>
        <p:txBody>
          <a:bodyPr lIns="0" tIns="0" rIns="0" bIns="0" anchor="ctr" anchorCtr="0">
            <a:noAutofit/>
          </a:bodyPr>
          <a:lstStyle>
            <a:lvl1pPr algn="l">
              <a:defRPr sz="2400" baseline="0">
                <a:solidFill>
                  <a:schemeClr val="tx2"/>
                </a:solidFill>
              </a:defRPr>
            </a:lvl1pPr>
          </a:lstStyle>
          <a:p>
            <a:r>
              <a:rPr lang="en-US" dirty="0"/>
              <a:t>Click To Edit Section Title</a:t>
            </a:r>
          </a:p>
        </p:txBody>
      </p:sp>
      <p:sp>
        <p:nvSpPr>
          <p:cNvPr id="8" name="Text Placeholder 9"/>
          <p:cNvSpPr>
            <a:spLocks noGrp="1"/>
          </p:cNvSpPr>
          <p:nvPr>
            <p:ph type="body" sz="quarter" idx="11" hasCustomPrompt="1"/>
          </p:nvPr>
        </p:nvSpPr>
        <p:spPr>
          <a:xfrm>
            <a:off x="258056" y="2634497"/>
            <a:ext cx="8633531" cy="215444"/>
          </a:xfrm>
          <a:prstGeom prst="rect">
            <a:avLst/>
          </a:prstGeom>
        </p:spPr>
        <p:txBody>
          <a:bodyPr lIns="0" tIns="0" rIns="0" bIns="0" anchor="ctr" anchorCtr="0">
            <a:noAutofit/>
          </a:bodyPr>
          <a:lstStyle>
            <a:lvl1pPr marL="0" indent="0">
              <a:buNone/>
              <a:defRPr sz="1400" baseline="0">
                <a:solidFill>
                  <a:schemeClr val="accent1"/>
                </a:solidFill>
              </a:defRPr>
            </a:lvl1pPr>
          </a:lstStyle>
          <a:p>
            <a:pPr lvl="0"/>
            <a:r>
              <a:rPr lang="en-US" dirty="0"/>
              <a:t>Click To Edit Optional Subtitle</a:t>
            </a:r>
          </a:p>
        </p:txBody>
      </p:sp>
      <p:sp>
        <p:nvSpPr>
          <p:cNvPr id="13"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4"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Tree>
    <p:extLst>
      <p:ext uri="{BB962C8B-B14F-4D97-AF65-F5344CB8AC3E}">
        <p14:creationId xmlns:p14="http://schemas.microsoft.com/office/powerpoint/2010/main" val="35548394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allout w Image Dark">
    <p:spTree>
      <p:nvGrpSpPr>
        <p:cNvPr id="1" name=""/>
        <p:cNvGrpSpPr/>
        <p:nvPr/>
      </p:nvGrpSpPr>
      <p:grpSpPr>
        <a:xfrm>
          <a:off x="0" y="0"/>
          <a:ext cx="0" cy="0"/>
          <a:chOff x="0" y="0"/>
          <a:chExt cx="0" cy="0"/>
        </a:xfrm>
      </p:grpSpPr>
      <p:sp>
        <p:nvSpPr>
          <p:cNvPr id="5" name="Subtitle 2"/>
          <p:cNvSpPr>
            <a:spLocks noGrp="1"/>
          </p:cNvSpPr>
          <p:nvPr>
            <p:ph type="subTitle" idx="1" hasCustomPrompt="1"/>
          </p:nvPr>
        </p:nvSpPr>
        <p:spPr>
          <a:xfrm>
            <a:off x="252413" y="2955454"/>
            <a:ext cx="8647111" cy="307777"/>
          </a:xfrm>
          <a:prstGeom prst="rect">
            <a:avLst/>
          </a:prstGeom>
        </p:spPr>
        <p:txBody>
          <a:bodyPr lIns="0" tIns="0" rIns="0" bIns="0">
            <a:noAutofit/>
          </a:bodyPr>
          <a:lstStyle>
            <a:lvl1pPr marL="0" indent="0" algn="ctr">
              <a:buNone/>
              <a:defRPr sz="20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Optional Subtitle</a:t>
            </a:r>
          </a:p>
        </p:txBody>
      </p:sp>
      <p:sp>
        <p:nvSpPr>
          <p:cNvPr id="10"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rgbClr val="FFFFFF"/>
                </a:solidFill>
                <a:latin typeface="Arial"/>
                <a:cs typeface="Arial"/>
              </a:defRPr>
            </a:lvl1pPr>
          </a:lstStyle>
          <a:p>
            <a:r>
              <a:rPr lang="en-US" dirty="0"/>
              <a:t>Page </a:t>
            </a:r>
            <a:fld id="{5A9C12DC-491F-9444-86A2-13AC5C62A2FC}" type="slidenum">
              <a:rPr lang="en-US" smtClean="0"/>
              <a:pPr/>
              <a:t>‹#›</a:t>
            </a:fld>
            <a:endParaRPr lang="en-US" dirty="0"/>
          </a:p>
        </p:txBody>
      </p:sp>
      <p:sp>
        <p:nvSpPr>
          <p:cNvPr id="11" name="Footer Placeholder 4"/>
          <p:cNvSpPr>
            <a:spLocks noGrp="1"/>
          </p:cNvSpPr>
          <p:nvPr>
            <p:ph type="ftr" sz="quarter" idx="3"/>
          </p:nvPr>
        </p:nvSpPr>
        <p:spPr>
          <a:xfrm>
            <a:off x="252413" y="4857154"/>
            <a:ext cx="1509767" cy="92333"/>
          </a:xfrm>
          <a:prstGeom prst="rect">
            <a:avLst/>
          </a:prstGeom>
        </p:spPr>
        <p:txBody>
          <a:bodyPr vert="horz" wrap="square" lIns="0" tIns="0" rIns="0" bIns="0" rtlCol="0" anchor="ctr">
            <a:spAutoFit/>
          </a:bodyPr>
          <a:lstStyle>
            <a:lvl1pPr algn="l">
              <a:defRPr sz="600">
                <a:solidFill>
                  <a:srgbClr val="FFFFFF"/>
                </a:solidFill>
                <a:latin typeface="Arial"/>
                <a:cs typeface="Arial"/>
              </a:defRPr>
            </a:lvl1pPr>
          </a:lstStyle>
          <a:p>
            <a:r>
              <a:rPr lang="en-US" dirty="0"/>
              <a:t>Confidential Property of Schneider Electric |</a:t>
            </a:r>
          </a:p>
        </p:txBody>
      </p:sp>
      <p:pic>
        <p:nvPicPr>
          <p:cNvPr id="8" name="Picture 7" descr="schneider_LIO_Life-Green_RGB.png"/>
          <p:cNvPicPr>
            <a:picLocks noChangeAspect="1"/>
          </p:cNvPicPr>
          <p:nvPr userDrawn="1"/>
        </p:nvPicPr>
        <p:blipFill>
          <a:blip r:embed="rId2" cstate="print"/>
          <a:stretch>
            <a:fillRect/>
          </a:stretch>
        </p:blipFill>
        <p:spPr>
          <a:xfrm>
            <a:off x="7067034" y="4494996"/>
            <a:ext cx="2041798" cy="562953"/>
          </a:xfrm>
          <a:prstGeom prst="rect">
            <a:avLst/>
          </a:prstGeom>
        </p:spPr>
      </p:pic>
      <p:sp>
        <p:nvSpPr>
          <p:cNvPr id="3" name="Picture Placeholder 5"/>
          <p:cNvSpPr>
            <a:spLocks noGrp="1"/>
          </p:cNvSpPr>
          <p:nvPr>
            <p:ph type="pic" sz="quarter" idx="10" hasCustomPrompt="1"/>
          </p:nvPr>
        </p:nvSpPr>
        <p:spPr>
          <a:xfrm>
            <a:off x="0" y="0"/>
            <a:ext cx="9144000" cy="5143500"/>
          </a:xfrm>
          <a:prstGeom prst="rect">
            <a:avLst/>
          </a:prstGeom>
          <a:solidFill>
            <a:srgbClr val="8E8F93">
              <a:alpha val="20000"/>
            </a:srgbClr>
          </a:solidFill>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1400" b="1">
                <a:solidFill>
                  <a:schemeClr val="accent6"/>
                </a:solidFill>
              </a:defRPr>
            </a:lvl1pPr>
          </a:lstStyle>
          <a:p>
            <a:r>
              <a:rPr lang="en-US" dirty="0"/>
              <a:t>Drag your image here (drop on the picture icon) and remember to send this box to the “back” so that the green dividing line is visually on top of the image.</a:t>
            </a:r>
          </a:p>
        </p:txBody>
      </p:sp>
      <p:sp>
        <p:nvSpPr>
          <p:cNvPr id="4" name="Title 1"/>
          <p:cNvSpPr>
            <a:spLocks noGrp="1"/>
          </p:cNvSpPr>
          <p:nvPr>
            <p:ph type="ctrTitle" hasCustomPrompt="1"/>
          </p:nvPr>
        </p:nvSpPr>
        <p:spPr>
          <a:xfrm>
            <a:off x="252413" y="1713559"/>
            <a:ext cx="8647112" cy="1231106"/>
          </a:xfrm>
          <a:prstGeom prst="rect">
            <a:avLst/>
          </a:prstGeom>
        </p:spPr>
        <p:txBody>
          <a:bodyPr lIns="0" tIns="0" rIns="0" bIns="0" anchor="t">
            <a:noAutofit/>
          </a:bodyPr>
          <a:lstStyle>
            <a:lvl1pPr marL="0" indent="0" algn="ctr">
              <a:buFont typeface="Arial"/>
              <a:buNone/>
              <a:defRPr sz="4000">
                <a:solidFill>
                  <a:schemeClr val="bg1"/>
                </a:solidFill>
              </a:defRPr>
            </a:lvl1pPr>
          </a:lstStyle>
          <a:p>
            <a:r>
              <a:rPr lang="en-US" dirty="0"/>
              <a:t>CLICK TO EDIT QUOTE OR CALLOUT</a:t>
            </a:r>
          </a:p>
        </p:txBody>
      </p:sp>
    </p:spTree>
    <p:extLst>
      <p:ext uri="{BB962C8B-B14F-4D97-AF65-F5344CB8AC3E}">
        <p14:creationId xmlns:p14="http://schemas.microsoft.com/office/powerpoint/2010/main" val="252164217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SIPCMContentMarking" descr="{&quot;HashCode&quot;:1235388660,&quot;Placement&quot;:&quot;Footer&quot;,&quot;Top&quot;:390.346863,&quot;Left&quot;:342.094818,&quot;SlideWidth&quot;:720,&quot;SlideHeight&quot;:405}">
            <a:extLst>
              <a:ext uri="{FF2B5EF4-FFF2-40B4-BE49-F238E27FC236}">
                <a16:creationId xmlns:a16="http://schemas.microsoft.com/office/drawing/2014/main" id="{0CFA61DE-E76A-4E36-B8A3-2DE3C26667D4}"/>
              </a:ext>
            </a:extLst>
          </p:cNvPr>
          <p:cNvSpPr txBox="1"/>
          <p:nvPr userDrawn="1"/>
        </p:nvSpPr>
        <p:spPr>
          <a:xfrm>
            <a:off x="4344604" y="49574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en-US"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3154865921"/>
      </p:ext>
    </p:extLst>
  </p:cSld>
  <p:clrMap bg1="lt1" tx1="dk1" bg2="lt2" tx2="dk2" accent1="accent1" accent2="accent2" accent3="accent3" accent4="accent4" accent5="accent5" accent6="accent6" hlink="hlink" folHlink="folHlink"/>
  <p:sldLayoutIdLst>
    <p:sldLayoutId id="2147483667" r:id="rId1"/>
    <p:sldLayoutId id="2147483714" r:id="rId2"/>
    <p:sldLayoutId id="2147483715" r:id="rId3"/>
    <p:sldLayoutId id="2147483716" r:id="rId4"/>
    <p:sldLayoutId id="2147483717" r:id="rId5"/>
    <p:sldLayoutId id="2147483726"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Lst>
  <p:hf hdr="0" dt="0"/>
  <p:txStyles>
    <p:titleStyle>
      <a:lvl1pPr algn="ctr" defTabSz="457184" rtl="0" eaLnBrk="1" latinLnBrk="0" hangingPunct="1">
        <a:spcBef>
          <a:spcPct val="0"/>
        </a:spcBef>
        <a:buNone/>
        <a:defRPr sz="4400" kern="1200">
          <a:solidFill>
            <a:schemeClr val="tx1"/>
          </a:solidFill>
          <a:latin typeface="+mj-lt"/>
          <a:ea typeface="+mj-ea"/>
          <a:cs typeface="+mj-cs"/>
        </a:defRPr>
      </a:lvl1pPr>
    </p:titleStyle>
    <p:bodyStyle>
      <a:lvl1pPr marL="342888" indent="-342888" algn="l" defTabSz="457184" rtl="0" eaLnBrk="1" latinLnBrk="0" hangingPunct="1">
        <a:spcBef>
          <a:spcPct val="20000"/>
        </a:spcBef>
        <a:buFont typeface="Arial"/>
        <a:buChar char="•"/>
        <a:defRPr sz="3200" kern="1200">
          <a:solidFill>
            <a:schemeClr val="tx1"/>
          </a:solidFill>
          <a:latin typeface="+mn-lt"/>
          <a:ea typeface="+mn-ea"/>
          <a:cs typeface="+mn-cs"/>
        </a:defRPr>
      </a:lvl1pPr>
      <a:lvl2pPr marL="742924" indent="-285740" algn="l" defTabSz="457184" rtl="0" eaLnBrk="1" latinLnBrk="0" hangingPunct="1">
        <a:spcBef>
          <a:spcPct val="20000"/>
        </a:spcBef>
        <a:buFont typeface="Arial"/>
        <a:buChar char="–"/>
        <a:defRPr sz="2800" kern="1200">
          <a:solidFill>
            <a:schemeClr val="tx1"/>
          </a:solidFill>
          <a:latin typeface="+mn-lt"/>
          <a:ea typeface="+mn-ea"/>
          <a:cs typeface="+mn-cs"/>
        </a:defRPr>
      </a:lvl2pPr>
      <a:lvl3pPr marL="1142960" indent="-228592" algn="l" defTabSz="457184" rtl="0" eaLnBrk="1" latinLnBrk="0" hangingPunct="1">
        <a:spcBef>
          <a:spcPct val="20000"/>
        </a:spcBef>
        <a:buFont typeface="Arial"/>
        <a:buChar char="•"/>
        <a:defRPr sz="2400" kern="1200">
          <a:solidFill>
            <a:schemeClr val="tx1"/>
          </a:solidFill>
          <a:latin typeface="+mn-lt"/>
          <a:ea typeface="+mn-ea"/>
          <a:cs typeface="+mn-cs"/>
        </a:defRPr>
      </a:lvl3pPr>
      <a:lvl4pPr marL="1600144" indent="-228592" algn="l" defTabSz="457184" rtl="0" eaLnBrk="1" latinLnBrk="0" hangingPunct="1">
        <a:spcBef>
          <a:spcPct val="20000"/>
        </a:spcBef>
        <a:buFont typeface="Arial"/>
        <a:buChar char="–"/>
        <a:defRPr sz="2000" kern="1200">
          <a:solidFill>
            <a:schemeClr val="tx1"/>
          </a:solidFill>
          <a:latin typeface="+mn-lt"/>
          <a:ea typeface="+mn-ea"/>
          <a:cs typeface="+mn-cs"/>
        </a:defRPr>
      </a:lvl4pPr>
      <a:lvl5pPr marL="2057328" indent="-228592" algn="l" defTabSz="457184" rtl="0" eaLnBrk="1" latinLnBrk="0" hangingPunct="1">
        <a:spcBef>
          <a:spcPct val="20000"/>
        </a:spcBef>
        <a:buFont typeface="Arial"/>
        <a:buChar char="»"/>
        <a:defRPr sz="2000" kern="1200">
          <a:solidFill>
            <a:schemeClr val="tx1"/>
          </a:solidFill>
          <a:latin typeface="+mn-lt"/>
          <a:ea typeface="+mn-ea"/>
          <a:cs typeface="+mn-cs"/>
        </a:defRPr>
      </a:lvl5pPr>
      <a:lvl6pPr marL="2514511" indent="-228592" algn="l" defTabSz="457184" rtl="0" eaLnBrk="1" latinLnBrk="0" hangingPunct="1">
        <a:spcBef>
          <a:spcPct val="20000"/>
        </a:spcBef>
        <a:buFont typeface="Arial"/>
        <a:buChar char="•"/>
        <a:defRPr sz="2000" kern="1200">
          <a:solidFill>
            <a:schemeClr val="tx1"/>
          </a:solidFill>
          <a:latin typeface="+mn-lt"/>
          <a:ea typeface="+mn-ea"/>
          <a:cs typeface="+mn-cs"/>
        </a:defRPr>
      </a:lvl6pPr>
      <a:lvl7pPr marL="2971695" indent="-228592" algn="l" defTabSz="457184" rtl="0" eaLnBrk="1" latinLnBrk="0" hangingPunct="1">
        <a:spcBef>
          <a:spcPct val="20000"/>
        </a:spcBef>
        <a:buFont typeface="Arial"/>
        <a:buChar char="•"/>
        <a:defRPr sz="2000" kern="1200">
          <a:solidFill>
            <a:schemeClr val="tx1"/>
          </a:solidFill>
          <a:latin typeface="+mn-lt"/>
          <a:ea typeface="+mn-ea"/>
          <a:cs typeface="+mn-cs"/>
        </a:defRPr>
      </a:lvl7pPr>
      <a:lvl8pPr marL="3428879" indent="-228592" algn="l" defTabSz="457184" rtl="0" eaLnBrk="1" latinLnBrk="0" hangingPunct="1">
        <a:spcBef>
          <a:spcPct val="20000"/>
        </a:spcBef>
        <a:buFont typeface="Arial"/>
        <a:buChar char="•"/>
        <a:defRPr sz="2000" kern="1200">
          <a:solidFill>
            <a:schemeClr val="tx1"/>
          </a:solidFill>
          <a:latin typeface="+mn-lt"/>
          <a:ea typeface="+mn-ea"/>
          <a:cs typeface="+mn-cs"/>
        </a:defRPr>
      </a:lvl8pPr>
      <a:lvl9pPr marL="3886063" indent="-228592" algn="l" defTabSz="45718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58057" y="230188"/>
            <a:ext cx="8633531" cy="369332"/>
          </a:xfrm>
          <a:prstGeom prst="rect">
            <a:avLst/>
          </a:prstGeom>
        </p:spPr>
        <p:txBody>
          <a:bodyPr vert="horz" lIns="0" tIns="0" rIns="0" bIns="0" rtlCol="0" anchor="t">
            <a:noAutofit/>
          </a:bodyPr>
          <a:lstStyle/>
          <a:p>
            <a:r>
              <a:rPr lang="en-US" dirty="0"/>
              <a:t>Click To Edit Title</a:t>
            </a:r>
          </a:p>
        </p:txBody>
      </p:sp>
      <p:sp>
        <p:nvSpPr>
          <p:cNvPr id="11" name="Text Placeholder 2"/>
          <p:cNvSpPr>
            <a:spLocks noGrp="1"/>
          </p:cNvSpPr>
          <p:nvPr>
            <p:ph type="body" idx="1"/>
          </p:nvPr>
        </p:nvSpPr>
        <p:spPr>
          <a:xfrm>
            <a:off x="252414" y="1203326"/>
            <a:ext cx="8639175" cy="3176587"/>
          </a:xfrm>
          <a:prstGeom prst="rect">
            <a:avLst/>
          </a:prstGeom>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Sixth level</a:t>
            </a:r>
          </a:p>
          <a:p>
            <a:pPr lvl="6"/>
            <a:r>
              <a:rPr lang="en-US" dirty="0"/>
              <a:t>Seventh level</a:t>
            </a:r>
          </a:p>
        </p:txBody>
      </p:sp>
      <p:sp>
        <p:nvSpPr>
          <p:cNvPr id="12" name="Slide Number Placeholder 5"/>
          <p:cNvSpPr>
            <a:spLocks noGrp="1"/>
          </p:cNvSpPr>
          <p:nvPr>
            <p:ph type="sldNum" sz="quarter" idx="4"/>
          </p:nvPr>
        </p:nvSpPr>
        <p:spPr>
          <a:xfrm>
            <a:off x="1747891" y="4857155"/>
            <a:ext cx="525690" cy="92333"/>
          </a:xfrm>
          <a:prstGeom prst="rect">
            <a:avLst/>
          </a:prstGeom>
        </p:spPr>
        <p:txBody>
          <a:bodyPr vert="horz" lIns="0" tIns="0" rIns="0" bIns="0" rtlCol="0" anchor="ctr">
            <a:spAutoFit/>
          </a:bodyPr>
          <a:lstStyle>
            <a:lvl1pPr algn="l">
              <a:defRPr sz="6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13" name="Footer Placeholder 4"/>
          <p:cNvSpPr>
            <a:spLocks noGrp="1"/>
          </p:cNvSpPr>
          <p:nvPr>
            <p:ph type="ftr" sz="quarter" idx="3"/>
          </p:nvPr>
        </p:nvSpPr>
        <p:spPr>
          <a:xfrm>
            <a:off x="252413" y="4857155"/>
            <a:ext cx="1509767" cy="92333"/>
          </a:xfrm>
          <a:prstGeom prst="rect">
            <a:avLst/>
          </a:prstGeom>
        </p:spPr>
        <p:txBody>
          <a:bodyPr vert="horz" wrap="square" lIns="0" tIns="0" rIns="0" bIns="0" rtlCol="0" anchor="ctr">
            <a:spAutoFit/>
          </a:bodyPr>
          <a:lstStyle>
            <a:lvl1pPr algn="l">
              <a:defRPr sz="600">
                <a:solidFill>
                  <a:schemeClr val="accent1"/>
                </a:solidFill>
                <a:latin typeface="Arial"/>
                <a:cs typeface="Arial"/>
              </a:defRPr>
            </a:lvl1pPr>
          </a:lstStyle>
          <a:p>
            <a:r>
              <a:rPr lang="en-US" dirty="0"/>
              <a:t>Confidential Property of Schneider Electric |</a:t>
            </a:r>
          </a:p>
        </p:txBody>
      </p:sp>
      <p:pic>
        <p:nvPicPr>
          <p:cNvPr id="7" name="Picture 6" descr="schneider_LIO_Life-Green_RGB.png"/>
          <p:cNvPicPr>
            <a:picLocks noChangeAspect="1"/>
          </p:cNvPicPr>
          <p:nvPr/>
        </p:nvPicPr>
        <p:blipFill>
          <a:blip r:embed="rId14" cstate="print"/>
          <a:stretch>
            <a:fillRect/>
          </a:stretch>
        </p:blipFill>
        <p:spPr>
          <a:xfrm>
            <a:off x="7067034" y="4494997"/>
            <a:ext cx="2041798" cy="562953"/>
          </a:xfrm>
          <a:prstGeom prst="rect">
            <a:avLst/>
          </a:prstGeom>
        </p:spPr>
      </p:pic>
      <p:sp>
        <p:nvSpPr>
          <p:cNvPr id="3" name="MSIPCMContentMarking" descr="{&quot;HashCode&quot;:1235388660,&quot;Placement&quot;:&quot;Footer&quot;,&quot;Top&quot;:390.346863,&quot;Left&quot;:342.094818,&quot;SlideWidth&quot;:720,&quot;SlideHeight&quot;:405}">
            <a:extLst>
              <a:ext uri="{FF2B5EF4-FFF2-40B4-BE49-F238E27FC236}">
                <a16:creationId xmlns:a16="http://schemas.microsoft.com/office/drawing/2014/main" id="{C64D3481-5023-422C-BBF8-3D5E2885D17D}"/>
              </a:ext>
            </a:extLst>
          </p:cNvPr>
          <p:cNvSpPr txBox="1"/>
          <p:nvPr userDrawn="1"/>
        </p:nvSpPr>
        <p:spPr>
          <a:xfrm>
            <a:off x="4344604" y="4957405"/>
            <a:ext cx="454791" cy="186095"/>
          </a:xfrm>
          <a:prstGeom prst="rect">
            <a:avLst/>
          </a:prstGeom>
          <a:noFill/>
        </p:spPr>
        <p:txBody>
          <a:bodyPr vert="horz" wrap="square" lIns="0" tIns="0" rIns="0" bIns="0" rtlCol="0" anchor="ctr" anchorCtr="1">
            <a:spAutoFit/>
          </a:bodyPr>
          <a:lstStyle/>
          <a:p>
            <a:pPr algn="ctr">
              <a:spcBef>
                <a:spcPts val="0"/>
              </a:spcBef>
              <a:spcAft>
                <a:spcPts val="0"/>
              </a:spcAft>
            </a:pPr>
            <a:r>
              <a:rPr lang="en-US" sz="600">
                <a:solidFill>
                  <a:srgbClr val="626469"/>
                </a:solidFill>
                <a:latin typeface="Arial" panose="020B0604020202020204" pitchFamily="34" charset="0"/>
              </a:rPr>
              <a:t>Internal</a:t>
            </a:r>
          </a:p>
        </p:txBody>
      </p:sp>
    </p:spTree>
    <p:extLst>
      <p:ext uri="{BB962C8B-B14F-4D97-AF65-F5344CB8AC3E}">
        <p14:creationId xmlns:p14="http://schemas.microsoft.com/office/powerpoint/2010/main" val="3699579025"/>
      </p:ext>
    </p:extLst>
  </p:cSld>
  <p:clrMap bg1="lt1" tx1="dk1" bg2="lt2" tx2="dk2" accent1="accent1" accent2="accent2" accent3="accent3" accent4="accent4" accent5="accent5" accent6="accent6" hlink="hlink" folHlink="folHlink"/>
  <p:sldLayoutIdLst>
    <p:sldLayoutId id="2147483650" r:id="rId1"/>
    <p:sldLayoutId id="2147483658" r:id="rId2"/>
    <p:sldLayoutId id="2147483651" r:id="rId3"/>
    <p:sldLayoutId id="2147483676" r:id="rId4"/>
    <p:sldLayoutId id="2147483653" r:id="rId5"/>
    <p:sldLayoutId id="2147483661" r:id="rId6"/>
    <p:sldLayoutId id="2147483677" r:id="rId7"/>
    <p:sldLayoutId id="2147483660" r:id="rId8"/>
    <p:sldLayoutId id="2147483713" r:id="rId9"/>
    <p:sldLayoutId id="2147483678" r:id="rId10"/>
    <p:sldLayoutId id="2147483709" r:id="rId11"/>
    <p:sldLayoutId id="2147483710" r:id="rId12"/>
  </p:sldLayoutIdLst>
  <p:hf hdr="0" dt="0"/>
  <p:txStyles>
    <p:titleStyle>
      <a:lvl1pPr algn="l" defTabSz="457184" rtl="0" eaLnBrk="1" latinLnBrk="0" hangingPunct="1">
        <a:spcBef>
          <a:spcPct val="0"/>
        </a:spcBef>
        <a:buNone/>
        <a:defRPr sz="2400" kern="1200">
          <a:solidFill>
            <a:srgbClr val="36C746"/>
          </a:solidFill>
          <a:latin typeface="Arial"/>
          <a:ea typeface="+mj-ea"/>
          <a:cs typeface="Arial"/>
        </a:defRPr>
      </a:lvl1pPr>
    </p:titleStyle>
    <p:bodyStyle>
      <a:lvl1pPr marL="173032" indent="-157158" algn="l" defTabSz="457184" rtl="0" eaLnBrk="1" latinLnBrk="0" hangingPunct="1">
        <a:spcBef>
          <a:spcPts val="500"/>
        </a:spcBef>
        <a:spcAft>
          <a:spcPts val="500"/>
        </a:spcAft>
        <a:buClr>
          <a:schemeClr val="bg2"/>
        </a:buClr>
        <a:buFont typeface="Arial" panose="020B0604020202020204" pitchFamily="34" charset="0"/>
        <a:buNone/>
        <a:defRPr sz="1500" kern="1200">
          <a:solidFill>
            <a:schemeClr val="accent1"/>
          </a:solidFill>
          <a:latin typeface="Arial"/>
          <a:ea typeface="+mn-ea"/>
          <a:cs typeface="Arial"/>
        </a:defRPr>
      </a:lvl1pPr>
      <a:lvl2pPr marL="361938" indent="-182557" algn="l" defTabSz="447659" rtl="0" eaLnBrk="1" latinLnBrk="0" hangingPunct="1">
        <a:spcBef>
          <a:spcPts val="500"/>
        </a:spcBef>
        <a:spcAft>
          <a:spcPts val="500"/>
        </a:spcAft>
        <a:buClr>
          <a:srgbClr val="36C746"/>
        </a:buClr>
        <a:buFont typeface="Arial" pitchFamily="34" charset="0"/>
        <a:buChar char="•"/>
        <a:defRPr sz="1400" kern="1200">
          <a:solidFill>
            <a:schemeClr val="accent1"/>
          </a:solidFill>
          <a:latin typeface="Arial"/>
          <a:ea typeface="+mn-ea"/>
          <a:cs typeface="Arial"/>
        </a:defRPr>
      </a:lvl2pPr>
      <a:lvl3pPr marL="538144" indent="-179382" algn="l" defTabSz="457184" rtl="0" eaLnBrk="1" latinLnBrk="0" hangingPunct="1">
        <a:spcBef>
          <a:spcPts val="500"/>
        </a:spcBef>
        <a:spcAft>
          <a:spcPts val="500"/>
        </a:spcAft>
        <a:buClr>
          <a:srgbClr val="36C746"/>
        </a:buClr>
        <a:buFont typeface="Arial" pitchFamily="34" charset="0"/>
        <a:buChar char="‒"/>
        <a:defRPr sz="1300" kern="1200">
          <a:solidFill>
            <a:schemeClr val="accent1"/>
          </a:solidFill>
          <a:latin typeface="Arial"/>
          <a:ea typeface="+mn-ea"/>
          <a:cs typeface="Arial"/>
        </a:defRPr>
      </a:lvl3pPr>
      <a:lvl4pPr marL="719113" indent="-179382" algn="l" defTabSz="457184" rtl="0" eaLnBrk="1" latinLnBrk="0" hangingPunct="1">
        <a:spcBef>
          <a:spcPts val="500"/>
        </a:spcBef>
        <a:spcAft>
          <a:spcPts val="500"/>
        </a:spcAft>
        <a:buClr>
          <a:srgbClr val="36C746"/>
        </a:buClr>
        <a:buFont typeface="Arial" panose="020B0604020202020204" pitchFamily="34" charset="0"/>
        <a:buChar char="–"/>
        <a:defRPr sz="1200" kern="1200">
          <a:solidFill>
            <a:schemeClr val="accent1"/>
          </a:solidFill>
          <a:latin typeface="Arial"/>
          <a:ea typeface="+mn-ea"/>
          <a:cs typeface="Arial"/>
        </a:defRPr>
      </a:lvl4pPr>
      <a:lvl5pPr marL="896906" indent="-185731" algn="l" defTabSz="457184" rtl="0" eaLnBrk="1" latinLnBrk="0" hangingPunct="1">
        <a:spcBef>
          <a:spcPts val="500"/>
        </a:spcBef>
        <a:spcAft>
          <a:spcPts val="500"/>
        </a:spcAft>
        <a:buClr>
          <a:srgbClr val="36C746"/>
        </a:buClr>
        <a:buFont typeface="Arial" panose="020B0604020202020204" pitchFamily="34" charset="0"/>
        <a:buChar char="–"/>
        <a:defRPr sz="1000" kern="1200">
          <a:solidFill>
            <a:schemeClr val="accent1"/>
          </a:solidFill>
          <a:latin typeface="Arial"/>
          <a:ea typeface="+mn-ea"/>
          <a:cs typeface="Arial"/>
        </a:defRPr>
      </a:lvl5pPr>
      <a:lvl6pPr marL="896080" indent="-182874" algn="l" defTabSz="457184" rtl="0" eaLnBrk="1" latinLnBrk="0" hangingPunct="1">
        <a:spcBef>
          <a:spcPts val="500"/>
        </a:spcBef>
        <a:spcAft>
          <a:spcPts val="500"/>
        </a:spcAft>
        <a:buClr>
          <a:schemeClr val="bg2"/>
        </a:buClr>
        <a:buFont typeface="Arial" panose="020B0604020202020204" pitchFamily="34" charset="0"/>
        <a:buChar char="–"/>
        <a:defRPr sz="1000" kern="1200" baseline="0">
          <a:solidFill>
            <a:schemeClr val="accent1"/>
          </a:solidFill>
          <a:latin typeface="Arial" panose="020B0604020202020204" pitchFamily="34" charset="0"/>
          <a:ea typeface="+mn-ea"/>
          <a:cs typeface="Arial" panose="020B0604020202020204" pitchFamily="34" charset="0"/>
        </a:defRPr>
      </a:lvl6pPr>
      <a:lvl7pPr marL="896080" indent="-182874" algn="l" defTabSz="457184" rtl="0" eaLnBrk="1" latinLnBrk="0" hangingPunct="1">
        <a:spcBef>
          <a:spcPts val="500"/>
        </a:spcBef>
        <a:spcAft>
          <a:spcPts val="500"/>
        </a:spcAft>
        <a:buClr>
          <a:schemeClr val="bg2"/>
        </a:buClr>
        <a:buFont typeface="Arial" panose="020B0604020202020204" pitchFamily="34" charset="0"/>
        <a:buChar char="–"/>
        <a:defRPr sz="900" kern="1200">
          <a:solidFill>
            <a:schemeClr val="accent1"/>
          </a:solidFill>
          <a:latin typeface="Arial" panose="020B0604020202020204" pitchFamily="34" charset="0"/>
          <a:ea typeface="+mn-ea"/>
          <a:cs typeface="Arial" panose="020B0604020202020204" pitchFamily="34" charset="0"/>
        </a:defRPr>
      </a:lvl7pPr>
      <a:lvl8pPr marL="3428879" indent="-228592" algn="l" defTabSz="457184" rtl="0" eaLnBrk="1" latinLnBrk="0" hangingPunct="1">
        <a:spcBef>
          <a:spcPct val="20000"/>
        </a:spcBef>
        <a:buFont typeface="Arial"/>
        <a:buChar char="•"/>
        <a:defRPr sz="2000" kern="1200">
          <a:solidFill>
            <a:schemeClr val="tx1"/>
          </a:solidFill>
          <a:latin typeface="+mn-lt"/>
          <a:ea typeface="+mn-ea"/>
          <a:cs typeface="+mn-cs"/>
        </a:defRPr>
      </a:lvl8pPr>
      <a:lvl9pPr marL="3886063" indent="-228592" algn="l" defTabSz="457184"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4" rtl="0" eaLnBrk="1" latinLnBrk="0" hangingPunct="1">
        <a:defRPr sz="1800" kern="1200">
          <a:solidFill>
            <a:schemeClr val="tx1"/>
          </a:solidFill>
          <a:latin typeface="+mn-lt"/>
          <a:ea typeface="+mn-ea"/>
          <a:cs typeface="+mn-cs"/>
        </a:defRPr>
      </a:lvl1pPr>
      <a:lvl2pPr marL="457184" algn="l" defTabSz="457184" rtl="0" eaLnBrk="1" latinLnBrk="0" hangingPunct="1">
        <a:defRPr sz="1800" kern="1200">
          <a:solidFill>
            <a:schemeClr val="tx1"/>
          </a:solidFill>
          <a:latin typeface="+mn-lt"/>
          <a:ea typeface="+mn-ea"/>
          <a:cs typeface="+mn-cs"/>
        </a:defRPr>
      </a:lvl2pPr>
      <a:lvl3pPr marL="914367" algn="l" defTabSz="457184" rtl="0" eaLnBrk="1" latinLnBrk="0" hangingPunct="1">
        <a:defRPr sz="1800" kern="1200">
          <a:solidFill>
            <a:schemeClr val="tx1"/>
          </a:solidFill>
          <a:latin typeface="+mn-lt"/>
          <a:ea typeface="+mn-ea"/>
          <a:cs typeface="+mn-cs"/>
        </a:defRPr>
      </a:lvl3pPr>
      <a:lvl4pPr marL="1371552" algn="l" defTabSz="457184" rtl="0" eaLnBrk="1" latinLnBrk="0" hangingPunct="1">
        <a:defRPr sz="1800" kern="1200">
          <a:solidFill>
            <a:schemeClr val="tx1"/>
          </a:solidFill>
          <a:latin typeface="+mn-lt"/>
          <a:ea typeface="+mn-ea"/>
          <a:cs typeface="+mn-cs"/>
        </a:defRPr>
      </a:lvl4pPr>
      <a:lvl5pPr marL="1828736" algn="l" defTabSz="457184" rtl="0" eaLnBrk="1" latinLnBrk="0" hangingPunct="1">
        <a:defRPr sz="1800" kern="1200">
          <a:solidFill>
            <a:schemeClr val="tx1"/>
          </a:solidFill>
          <a:latin typeface="+mn-lt"/>
          <a:ea typeface="+mn-ea"/>
          <a:cs typeface="+mn-cs"/>
        </a:defRPr>
      </a:lvl5pPr>
      <a:lvl6pPr marL="2285919" algn="l" defTabSz="457184" rtl="0" eaLnBrk="1" latinLnBrk="0" hangingPunct="1">
        <a:defRPr sz="1800" kern="1200">
          <a:solidFill>
            <a:schemeClr val="tx1"/>
          </a:solidFill>
          <a:latin typeface="+mn-lt"/>
          <a:ea typeface="+mn-ea"/>
          <a:cs typeface="+mn-cs"/>
        </a:defRPr>
      </a:lvl6pPr>
      <a:lvl7pPr marL="2743103" algn="l" defTabSz="457184" rtl="0" eaLnBrk="1" latinLnBrk="0" hangingPunct="1">
        <a:defRPr sz="1800" kern="1200">
          <a:solidFill>
            <a:schemeClr val="tx1"/>
          </a:solidFill>
          <a:latin typeface="+mn-lt"/>
          <a:ea typeface="+mn-ea"/>
          <a:cs typeface="+mn-cs"/>
        </a:defRPr>
      </a:lvl7pPr>
      <a:lvl8pPr marL="3200287" algn="l" defTabSz="457184" rtl="0" eaLnBrk="1" latinLnBrk="0" hangingPunct="1">
        <a:defRPr sz="1800" kern="1200">
          <a:solidFill>
            <a:schemeClr val="tx1"/>
          </a:solidFill>
          <a:latin typeface="+mn-lt"/>
          <a:ea typeface="+mn-ea"/>
          <a:cs typeface="+mn-cs"/>
        </a:defRPr>
      </a:lvl8pPr>
      <a:lvl9pPr marL="3657471" algn="l" defTabSz="457184"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B83DE8D-D59B-46F3-9769-3A046C5F5223}"/>
              </a:ext>
            </a:extLst>
          </p:cNvPr>
          <p:cNvSpPr/>
          <p:nvPr/>
        </p:nvSpPr>
        <p:spPr>
          <a:xfrm>
            <a:off x="0" y="-1"/>
            <a:ext cx="9144000" cy="3573630"/>
          </a:xfrm>
          <a:prstGeom prst="rect">
            <a:avLst/>
          </a:prstGeom>
          <a:solidFill>
            <a:schemeClr val="bg1">
              <a:lumMod val="9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Title 11"/>
          <p:cNvSpPr>
            <a:spLocks noGrp="1"/>
          </p:cNvSpPr>
          <p:nvPr>
            <p:ph type="ctrTitle"/>
          </p:nvPr>
        </p:nvSpPr>
        <p:spPr>
          <a:xfrm>
            <a:off x="501414" y="1000448"/>
            <a:ext cx="4087937" cy="1634376"/>
          </a:xfrm>
        </p:spPr>
        <p:txBody>
          <a:bodyPr/>
          <a:lstStyle/>
          <a:p>
            <a:pPr algn="ctr"/>
            <a:r>
              <a:rPr lang="fi-FI" dirty="0">
                <a:solidFill>
                  <a:schemeClr val="tx1">
                    <a:lumMod val="50000"/>
                    <a:lumOff val="50000"/>
                  </a:schemeClr>
                </a:solidFill>
              </a:rPr>
              <a:t>Schneider Electric SISTEMA libraries Q4/2022 </a:t>
            </a:r>
            <a:endParaRPr lang="en-US" dirty="0"/>
          </a:p>
        </p:txBody>
      </p:sp>
      <p:sp>
        <p:nvSpPr>
          <p:cNvPr id="13" name="Subtitle 12"/>
          <p:cNvSpPr>
            <a:spLocks noGrp="1"/>
          </p:cNvSpPr>
          <p:nvPr>
            <p:ph type="subTitle" idx="1"/>
          </p:nvPr>
        </p:nvSpPr>
        <p:spPr/>
        <p:txBody>
          <a:bodyPr/>
          <a:lstStyle/>
          <a:p>
            <a:r>
              <a:rPr lang="de-DE" dirty="0">
                <a:solidFill>
                  <a:schemeClr val="tx1">
                    <a:lumMod val="50000"/>
                    <a:lumOff val="50000"/>
                  </a:schemeClr>
                </a:solidFill>
              </a:rPr>
              <a:t>Changes log</a:t>
            </a:r>
            <a:endParaRPr lang="en-US" dirty="0">
              <a:solidFill>
                <a:schemeClr val="tx1">
                  <a:lumMod val="50000"/>
                  <a:lumOff val="50000"/>
                </a:schemeClr>
              </a:solidFill>
            </a:endParaRPr>
          </a:p>
          <a:p>
            <a:endParaRPr lang="en-US" dirty="0"/>
          </a:p>
        </p:txBody>
      </p:sp>
      <p:sp>
        <p:nvSpPr>
          <p:cNvPr id="15" name="Text Placeholder 14"/>
          <p:cNvSpPr>
            <a:spLocks noGrp="1"/>
          </p:cNvSpPr>
          <p:nvPr>
            <p:ph type="body" sz="quarter" idx="15"/>
          </p:nvPr>
        </p:nvSpPr>
        <p:spPr/>
        <p:txBody>
          <a:bodyPr lIns="91437" tIns="45718" rIns="91437" bIns="45718" anchor="t"/>
          <a:lstStyle/>
          <a:p>
            <a:pPr marL="177800" indent="-1905"/>
            <a:r>
              <a:rPr lang="fi-FI" dirty="0">
                <a:ea typeface="+mn-lt"/>
                <a:cs typeface="+mn-lt"/>
              </a:rPr>
              <a:t>Industrial </a:t>
            </a:r>
            <a:r>
              <a:rPr lang="fi-FI" dirty="0" err="1">
                <a:ea typeface="+mn-lt"/>
                <a:cs typeface="+mn-lt"/>
              </a:rPr>
              <a:t>Automation</a:t>
            </a:r>
            <a:r>
              <a:rPr lang="fi-FI" dirty="0">
                <a:ea typeface="+mn-lt"/>
                <a:cs typeface="+mn-lt"/>
              </a:rPr>
              <a:t>/Digital </a:t>
            </a:r>
            <a:r>
              <a:rPr lang="fi-FI" dirty="0" err="1">
                <a:ea typeface="+mn-lt"/>
                <a:cs typeface="+mn-lt"/>
              </a:rPr>
              <a:t>factory</a:t>
            </a:r>
            <a:r>
              <a:rPr lang="fi-FI" dirty="0">
                <a:ea typeface="+mn-lt"/>
                <a:cs typeface="+mn-lt"/>
              </a:rPr>
              <a:t>/</a:t>
            </a:r>
            <a:r>
              <a:rPr lang="fi-FI" dirty="0" err="1">
                <a:ea typeface="+mn-lt"/>
                <a:cs typeface="+mn-lt"/>
              </a:rPr>
              <a:t>Motion</a:t>
            </a:r>
            <a:r>
              <a:rPr lang="fi-FI" dirty="0">
                <a:ea typeface="+mn-lt"/>
                <a:cs typeface="+mn-lt"/>
              </a:rPr>
              <a:t> Control</a:t>
            </a:r>
            <a:r>
              <a:rPr lang="fi-FI" dirty="0"/>
              <a:t>, </a:t>
            </a:r>
            <a:r>
              <a:rPr lang="fi-FI" dirty="0" err="1"/>
              <a:t>safety</a:t>
            </a:r>
            <a:r>
              <a:rPr lang="fi-FI" dirty="0"/>
              <a:t> </a:t>
            </a:r>
            <a:r>
              <a:rPr lang="fi-FI" dirty="0" err="1"/>
              <a:t>offer</a:t>
            </a:r>
            <a:r>
              <a:rPr lang="fi-FI" dirty="0"/>
              <a:t> management											 </a:t>
            </a:r>
            <a:endParaRPr lang="en-US" dirty="0"/>
          </a:p>
          <a:p>
            <a:pPr marL="177800" indent="-1905"/>
            <a:endParaRPr lang="fi-FI" dirty="0">
              <a:cs typeface="Arial"/>
            </a:endParaRPr>
          </a:p>
          <a:p>
            <a:pPr marL="177800" indent="-1905"/>
            <a:r>
              <a:rPr lang="fi-FI" dirty="0"/>
              <a:t>29.11.2022</a:t>
            </a:r>
            <a:endParaRPr lang="en-US" dirty="0">
              <a:cs typeface="Arial"/>
            </a:endParaRPr>
          </a:p>
          <a:p>
            <a:pPr marL="177800" indent="-1905"/>
            <a:endParaRPr lang="en-US" dirty="0">
              <a:cs typeface="Arial"/>
            </a:endParaRPr>
          </a:p>
        </p:txBody>
      </p:sp>
      <p:pic>
        <p:nvPicPr>
          <p:cNvPr id="4" name="Picture 3">
            <a:extLst>
              <a:ext uri="{FF2B5EF4-FFF2-40B4-BE49-F238E27FC236}">
                <a16:creationId xmlns:a16="http://schemas.microsoft.com/office/drawing/2014/main" id="{7AAA2854-108B-485C-98F6-98C13E90EE77}"/>
              </a:ext>
            </a:extLst>
          </p:cNvPr>
          <p:cNvPicPr>
            <a:picLocks noChangeAspect="1"/>
          </p:cNvPicPr>
          <p:nvPr/>
        </p:nvPicPr>
        <p:blipFill>
          <a:blip r:embed="rId3"/>
          <a:stretch>
            <a:fillRect/>
          </a:stretch>
        </p:blipFill>
        <p:spPr>
          <a:xfrm>
            <a:off x="5298753" y="563298"/>
            <a:ext cx="3135845" cy="2508676"/>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US"/>
              <a:t>Page </a:t>
            </a:r>
            <a:fld id="{5A9C12DC-491F-9444-86A2-13AC5C62A2FC}" type="slidenum">
              <a:rPr lang="en-US" smtClean="0"/>
              <a:pPr/>
              <a:t>2</a:t>
            </a:fld>
            <a:endParaRPr lang="en-US" dirty="0"/>
          </a:p>
        </p:txBody>
      </p:sp>
      <p:sp>
        <p:nvSpPr>
          <p:cNvPr id="5" name="Content Placeholder 4"/>
          <p:cNvSpPr>
            <a:spLocks noGrp="1"/>
          </p:cNvSpPr>
          <p:nvPr>
            <p:ph sz="quarter" idx="31"/>
          </p:nvPr>
        </p:nvSpPr>
        <p:spPr/>
        <p:txBody>
          <a:bodyPr vert="horz" wrap="square" lIns="0" tIns="0" rIns="0" bIns="0" rtlCol="0" anchor="t">
            <a:noAutofit/>
          </a:bodyPr>
          <a:lstStyle/>
          <a:p>
            <a:pPr marL="301624" indent="-285750">
              <a:buFont typeface="Arial" panose="020B0604020202020204" pitchFamily="34" charset="0"/>
              <a:buChar char="•"/>
            </a:pPr>
            <a:r>
              <a:rPr lang="fi-FI" dirty="0"/>
              <a:t>Input devices</a:t>
            </a:r>
          </a:p>
          <a:p>
            <a:pPr marL="490530" lvl="1" indent="-285750"/>
            <a:r>
              <a:rPr lang="de-DE" dirty="0"/>
              <a:t>XX*18*M12 &amp; XX*30*M12</a:t>
            </a:r>
            <a:endParaRPr lang="fi-FI" dirty="0"/>
          </a:p>
          <a:p>
            <a:pPr marL="301624" indent="-285750">
              <a:buFont typeface="Arial" panose="020B0604020202020204" pitchFamily="34" charset="0"/>
              <a:buChar char="•"/>
            </a:pPr>
            <a:r>
              <a:rPr lang="fi-FI" dirty="0"/>
              <a:t>Processing devices</a:t>
            </a:r>
          </a:p>
          <a:p>
            <a:pPr marL="490530" lvl="1" indent="-285750"/>
            <a:r>
              <a:rPr lang="fi-FI" dirty="0"/>
              <a:t>TM5CSLC300FS &amp; TM5CSLC400FS</a:t>
            </a:r>
          </a:p>
          <a:p>
            <a:pPr marL="301624" indent="-285750">
              <a:buFont typeface="Arial" panose="020B0604020202020204" pitchFamily="34" charset="0"/>
              <a:buChar char="•"/>
            </a:pPr>
            <a:r>
              <a:rPr lang="fi-FI" dirty="0"/>
              <a:t>Output devices</a:t>
            </a:r>
          </a:p>
          <a:p>
            <a:pPr marL="490220" lvl="1" indent="-285750"/>
            <a:endParaRPr lang="en-US" dirty="0"/>
          </a:p>
          <a:p>
            <a:pPr marL="301624" indent="-285750"/>
            <a:endParaRPr lang="en-US" dirty="0"/>
          </a:p>
          <a:p>
            <a:pPr marL="15874" indent="0"/>
            <a:endParaRPr lang="en-US" dirty="0"/>
          </a:p>
        </p:txBody>
      </p:sp>
      <p:sp>
        <p:nvSpPr>
          <p:cNvPr id="6" name="Text Placeholder 5"/>
          <p:cNvSpPr>
            <a:spLocks noGrp="1"/>
          </p:cNvSpPr>
          <p:nvPr>
            <p:ph type="body" sz="quarter" idx="32"/>
          </p:nvPr>
        </p:nvSpPr>
        <p:spPr/>
        <p:txBody>
          <a:bodyPr/>
          <a:lstStyle/>
          <a:p>
            <a:r>
              <a:rPr lang="fi-FI" dirty="0"/>
              <a:t>Table of contents</a:t>
            </a:r>
          </a:p>
        </p:txBody>
      </p:sp>
      <p:sp>
        <p:nvSpPr>
          <p:cNvPr id="2" name="TextBox 1">
            <a:extLst>
              <a:ext uri="{FF2B5EF4-FFF2-40B4-BE49-F238E27FC236}">
                <a16:creationId xmlns:a16="http://schemas.microsoft.com/office/drawing/2014/main" id="{A332A2E1-DB31-48A8-B4AB-1BB7C032F7CD}"/>
              </a:ext>
            </a:extLst>
          </p:cNvPr>
          <p:cNvSpPr txBox="1"/>
          <p:nvPr/>
        </p:nvSpPr>
        <p:spPr>
          <a:xfrm>
            <a:off x="252413" y="599519"/>
            <a:ext cx="6122189" cy="369332"/>
          </a:xfrm>
          <a:prstGeom prst="rect">
            <a:avLst/>
          </a:prstGeom>
          <a:noFill/>
        </p:spPr>
        <p:txBody>
          <a:bodyPr wrap="none" rtlCol="0">
            <a:spAutoFit/>
          </a:bodyPr>
          <a:lstStyle/>
          <a:p>
            <a:r>
              <a:rPr lang="fi-FI" dirty="0">
                <a:solidFill>
                  <a:schemeClr val="tx1">
                    <a:lumMod val="50000"/>
                    <a:lumOff val="50000"/>
                  </a:schemeClr>
                </a:solidFill>
              </a:rPr>
              <a:t>Created with Sistema version 2.0.8 build 4 (January 2020)</a:t>
            </a:r>
          </a:p>
        </p:txBody>
      </p:sp>
    </p:spTree>
    <p:extLst>
      <p:ext uri="{BB962C8B-B14F-4D97-AF65-F5344CB8AC3E}">
        <p14:creationId xmlns:p14="http://schemas.microsoft.com/office/powerpoint/2010/main" val="38082121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US"/>
              <a:t>Page </a:t>
            </a:r>
            <a:fld id="{5A9C12DC-491F-9444-86A2-13AC5C62A2FC}" type="slidenum">
              <a:rPr lang="en-US" smtClean="0"/>
              <a:pPr/>
              <a:t>3</a:t>
            </a:fld>
            <a:endParaRPr lang="en-US" dirty="0"/>
          </a:p>
        </p:txBody>
      </p:sp>
      <p:sp>
        <p:nvSpPr>
          <p:cNvPr id="5" name="Content Placeholder 4"/>
          <p:cNvSpPr>
            <a:spLocks noGrp="1"/>
          </p:cNvSpPr>
          <p:nvPr>
            <p:ph sz="quarter" idx="31"/>
          </p:nvPr>
        </p:nvSpPr>
        <p:spPr>
          <a:xfrm>
            <a:off x="258055" y="1203325"/>
            <a:ext cx="7300985" cy="3176589"/>
          </a:xfrm>
        </p:spPr>
        <p:txBody>
          <a:bodyPr/>
          <a:lstStyle/>
          <a:p>
            <a:r>
              <a:rPr lang="en-US" dirty="0"/>
              <a:t>Addition in Standard Detection offer</a:t>
            </a:r>
          </a:p>
          <a:p>
            <a:pPr marL="301624" indent="-285750">
              <a:buFont typeface="Arial" panose="020B0604020202020204" pitchFamily="34" charset="0"/>
              <a:buChar char="•"/>
            </a:pPr>
            <a:r>
              <a:rPr lang="en-US" dirty="0"/>
              <a:t>XX*18*M12</a:t>
            </a:r>
          </a:p>
          <a:p>
            <a:pPr marL="301624" indent="-285750">
              <a:buFont typeface="Arial" panose="020B0604020202020204" pitchFamily="34" charset="0"/>
              <a:buChar char="•"/>
            </a:pPr>
            <a:r>
              <a:rPr lang="en-US" dirty="0"/>
              <a:t>XX*30*M12</a:t>
            </a:r>
          </a:p>
        </p:txBody>
      </p:sp>
      <p:sp>
        <p:nvSpPr>
          <p:cNvPr id="6" name="Text Placeholder 5"/>
          <p:cNvSpPr>
            <a:spLocks noGrp="1"/>
          </p:cNvSpPr>
          <p:nvPr>
            <p:ph type="body" sz="quarter" idx="32"/>
          </p:nvPr>
        </p:nvSpPr>
        <p:spPr/>
        <p:txBody>
          <a:bodyPr/>
          <a:lstStyle/>
          <a:p>
            <a:r>
              <a:rPr lang="fi-FI" dirty="0"/>
              <a:t>Input</a:t>
            </a:r>
            <a:endParaRPr lang="en-US" dirty="0"/>
          </a:p>
        </p:txBody>
      </p:sp>
      <p:sp>
        <p:nvSpPr>
          <p:cNvPr id="7" name="Text Placeholder 6"/>
          <p:cNvSpPr>
            <a:spLocks noGrp="1"/>
          </p:cNvSpPr>
          <p:nvPr>
            <p:ph type="body" sz="quarter" idx="33"/>
          </p:nvPr>
        </p:nvSpPr>
        <p:spPr/>
        <p:txBody>
          <a:bodyPr/>
          <a:lstStyle/>
          <a:p>
            <a:r>
              <a:rPr lang="fi-FI" dirty="0"/>
              <a:t>Input device offer added</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US"/>
              <a:t>Page </a:t>
            </a:r>
            <a:fld id="{5A9C12DC-491F-9444-86A2-13AC5C62A2FC}" type="slidenum">
              <a:rPr lang="en-US" smtClean="0"/>
              <a:pPr/>
              <a:t>4</a:t>
            </a:fld>
            <a:endParaRPr lang="en-US" dirty="0"/>
          </a:p>
        </p:txBody>
      </p:sp>
      <p:sp>
        <p:nvSpPr>
          <p:cNvPr id="5" name="Content Placeholder 4"/>
          <p:cNvSpPr>
            <a:spLocks noGrp="1"/>
          </p:cNvSpPr>
          <p:nvPr>
            <p:ph sz="quarter" idx="31"/>
          </p:nvPr>
        </p:nvSpPr>
        <p:spPr>
          <a:xfrm>
            <a:off x="258054" y="1203325"/>
            <a:ext cx="6220383" cy="3549830"/>
          </a:xfrm>
        </p:spPr>
        <p:txBody>
          <a:bodyPr/>
          <a:lstStyle/>
          <a:p>
            <a:pPr marL="301624" indent="-285750">
              <a:buFont typeface="Arial" panose="020B0604020202020204" pitchFamily="34" charset="0"/>
              <a:buChar char="•"/>
            </a:pPr>
            <a:r>
              <a:rPr lang="fi-FI" dirty="0"/>
              <a:t>TM5CSLC300FS &amp; TM5CSLC400FS (SLC)</a:t>
            </a:r>
          </a:p>
        </p:txBody>
      </p:sp>
      <p:sp>
        <p:nvSpPr>
          <p:cNvPr id="6" name="Text Placeholder 5"/>
          <p:cNvSpPr>
            <a:spLocks noGrp="1"/>
          </p:cNvSpPr>
          <p:nvPr>
            <p:ph type="body" sz="quarter" idx="32"/>
          </p:nvPr>
        </p:nvSpPr>
        <p:spPr>
          <a:xfrm>
            <a:off x="252413" y="216935"/>
            <a:ext cx="8647112" cy="369332"/>
          </a:xfrm>
        </p:spPr>
        <p:txBody>
          <a:bodyPr/>
          <a:lstStyle/>
          <a:p>
            <a:r>
              <a:rPr lang="fi-FI" dirty="0"/>
              <a:t>Processing</a:t>
            </a:r>
            <a:endParaRPr lang="en-US" dirty="0"/>
          </a:p>
        </p:txBody>
      </p:sp>
      <p:sp>
        <p:nvSpPr>
          <p:cNvPr id="7" name="Text Placeholder 6"/>
          <p:cNvSpPr>
            <a:spLocks noGrp="1"/>
          </p:cNvSpPr>
          <p:nvPr>
            <p:ph type="body" sz="quarter" idx="33"/>
          </p:nvPr>
        </p:nvSpPr>
        <p:spPr/>
        <p:txBody>
          <a:bodyPr/>
          <a:lstStyle/>
          <a:p>
            <a:r>
              <a:rPr lang="fi-FI" dirty="0"/>
              <a:t>Processing devices added</a:t>
            </a:r>
            <a:endParaRPr lang="en-US" dirty="0"/>
          </a:p>
        </p:txBody>
      </p:sp>
    </p:spTree>
    <p:extLst>
      <p:ext uri="{BB962C8B-B14F-4D97-AF65-F5344CB8AC3E}">
        <p14:creationId xmlns:p14="http://schemas.microsoft.com/office/powerpoint/2010/main" val="40698035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
          </p:nvPr>
        </p:nvSpPr>
        <p:spPr/>
        <p:txBody>
          <a:bodyPr/>
          <a:lstStyle/>
          <a:p>
            <a:r>
              <a:rPr lang="en-US"/>
              <a:t>Page </a:t>
            </a:r>
            <a:fld id="{5A9C12DC-491F-9444-86A2-13AC5C62A2FC}" type="slidenum">
              <a:rPr lang="en-US" smtClean="0"/>
              <a:pPr/>
              <a:t>5</a:t>
            </a:fld>
            <a:endParaRPr lang="en-US" dirty="0"/>
          </a:p>
        </p:txBody>
      </p:sp>
      <p:sp>
        <p:nvSpPr>
          <p:cNvPr id="5" name="Content Placeholder 4"/>
          <p:cNvSpPr>
            <a:spLocks noGrp="1"/>
          </p:cNvSpPr>
          <p:nvPr>
            <p:ph sz="quarter" idx="31"/>
          </p:nvPr>
        </p:nvSpPr>
        <p:spPr>
          <a:xfrm>
            <a:off x="258055" y="1203325"/>
            <a:ext cx="4803136" cy="3176589"/>
          </a:xfrm>
        </p:spPr>
        <p:txBody>
          <a:bodyPr vert="horz" wrap="square" lIns="0" tIns="0" rIns="0" bIns="0" rtlCol="0" anchor="t">
            <a:noAutofit/>
          </a:bodyPr>
          <a:lstStyle/>
          <a:p>
            <a:pPr marL="300990" indent="-285750">
              <a:buFont typeface="Arial" panose="020B0604020202020204" pitchFamily="34" charset="0"/>
              <a:buChar char="•"/>
            </a:pPr>
            <a:endParaRPr lang="en-US" dirty="0"/>
          </a:p>
        </p:txBody>
      </p:sp>
      <p:sp>
        <p:nvSpPr>
          <p:cNvPr id="6" name="Text Placeholder 5"/>
          <p:cNvSpPr>
            <a:spLocks noGrp="1"/>
          </p:cNvSpPr>
          <p:nvPr>
            <p:ph type="body" sz="quarter" idx="32"/>
          </p:nvPr>
        </p:nvSpPr>
        <p:spPr/>
        <p:txBody>
          <a:bodyPr/>
          <a:lstStyle/>
          <a:p>
            <a:r>
              <a:rPr lang="fi-FI" dirty="0"/>
              <a:t>Output</a:t>
            </a:r>
            <a:endParaRPr lang="en-US" dirty="0"/>
          </a:p>
        </p:txBody>
      </p:sp>
      <p:sp>
        <p:nvSpPr>
          <p:cNvPr id="7" name="Text Placeholder 6"/>
          <p:cNvSpPr>
            <a:spLocks noGrp="1"/>
          </p:cNvSpPr>
          <p:nvPr>
            <p:ph type="body" sz="quarter" idx="33"/>
          </p:nvPr>
        </p:nvSpPr>
        <p:spPr>
          <a:xfrm>
            <a:off x="252413" y="683366"/>
            <a:ext cx="8647112" cy="253916"/>
          </a:xfrm>
        </p:spPr>
        <p:txBody>
          <a:bodyPr/>
          <a:lstStyle/>
          <a:p>
            <a:r>
              <a:rPr lang="fi-FI" dirty="0"/>
              <a:t>Output devices added</a:t>
            </a:r>
            <a:endParaRPr lang="en-US" dirty="0"/>
          </a:p>
        </p:txBody>
      </p:sp>
      <p:sp>
        <p:nvSpPr>
          <p:cNvPr id="8" name="Content Placeholder 4">
            <a:extLst>
              <a:ext uri="{FF2B5EF4-FFF2-40B4-BE49-F238E27FC236}">
                <a16:creationId xmlns:a16="http://schemas.microsoft.com/office/drawing/2014/main" id="{D6182E45-B872-4832-9C65-109733004DDF}"/>
              </a:ext>
            </a:extLst>
          </p:cNvPr>
          <p:cNvSpPr txBox="1">
            <a:spLocks/>
          </p:cNvSpPr>
          <p:nvPr/>
        </p:nvSpPr>
        <p:spPr>
          <a:xfrm>
            <a:off x="4572000" y="1199642"/>
            <a:ext cx="4313945" cy="3176589"/>
          </a:xfrm>
          <a:prstGeom prst="rect">
            <a:avLst/>
          </a:prstGeom>
        </p:spPr>
        <p:txBody>
          <a:bodyPr vert="horz" wrap="square" lIns="0" tIns="0" rIns="0" bIns="0" rtlCol="0">
            <a:noAutofit/>
          </a:bodyPr>
          <a:lstStyle>
            <a:lvl1pPr marL="173032" indent="-157158" algn="l" defTabSz="457184" rtl="0" eaLnBrk="1" latinLnBrk="0" hangingPunct="1">
              <a:spcBef>
                <a:spcPts val="500"/>
              </a:spcBef>
              <a:spcAft>
                <a:spcPts val="500"/>
              </a:spcAft>
              <a:buClr>
                <a:schemeClr val="bg2"/>
              </a:buClr>
              <a:buFont typeface="Arial" panose="020B0604020202020204" pitchFamily="34" charset="0"/>
              <a:buNone/>
              <a:defRPr sz="1500" kern="1200">
                <a:solidFill>
                  <a:schemeClr val="accent1"/>
                </a:solidFill>
                <a:latin typeface="Arial"/>
                <a:ea typeface="+mn-ea"/>
                <a:cs typeface="Arial"/>
              </a:defRPr>
            </a:lvl1pPr>
            <a:lvl2pPr marL="361938" indent="-182557" algn="l" defTabSz="447659" rtl="0" eaLnBrk="1" latinLnBrk="0" hangingPunct="1">
              <a:spcBef>
                <a:spcPts val="500"/>
              </a:spcBef>
              <a:spcAft>
                <a:spcPts val="500"/>
              </a:spcAft>
              <a:buClr>
                <a:srgbClr val="36C746"/>
              </a:buClr>
              <a:buFont typeface="Arial" pitchFamily="34" charset="0"/>
              <a:buChar char="•"/>
              <a:defRPr sz="1400" kern="1200">
                <a:solidFill>
                  <a:schemeClr val="accent1"/>
                </a:solidFill>
                <a:latin typeface="Arial"/>
                <a:ea typeface="+mn-ea"/>
                <a:cs typeface="Arial"/>
              </a:defRPr>
            </a:lvl2pPr>
            <a:lvl3pPr marL="538144" indent="-179382" algn="l" defTabSz="457184" rtl="0" eaLnBrk="1" latinLnBrk="0" hangingPunct="1">
              <a:spcBef>
                <a:spcPts val="500"/>
              </a:spcBef>
              <a:spcAft>
                <a:spcPts val="500"/>
              </a:spcAft>
              <a:buClr>
                <a:srgbClr val="36C746"/>
              </a:buClr>
              <a:buFont typeface="Arial" pitchFamily="34" charset="0"/>
              <a:buChar char="‒"/>
              <a:defRPr sz="1300" kern="1200">
                <a:solidFill>
                  <a:schemeClr val="accent1"/>
                </a:solidFill>
                <a:latin typeface="Arial"/>
                <a:ea typeface="+mn-ea"/>
                <a:cs typeface="Arial"/>
              </a:defRPr>
            </a:lvl3pPr>
            <a:lvl4pPr marL="719113" indent="-179382" algn="l" defTabSz="457184" rtl="0" eaLnBrk="1" latinLnBrk="0" hangingPunct="1">
              <a:spcBef>
                <a:spcPts val="500"/>
              </a:spcBef>
              <a:spcAft>
                <a:spcPts val="500"/>
              </a:spcAft>
              <a:buClr>
                <a:srgbClr val="36C746"/>
              </a:buClr>
              <a:buFont typeface="Arial" panose="020B0604020202020204" pitchFamily="34" charset="0"/>
              <a:buChar char="–"/>
              <a:defRPr sz="1200" kern="1200">
                <a:solidFill>
                  <a:schemeClr val="accent1"/>
                </a:solidFill>
                <a:latin typeface="Arial"/>
                <a:ea typeface="+mn-ea"/>
                <a:cs typeface="Arial"/>
              </a:defRPr>
            </a:lvl4pPr>
            <a:lvl5pPr marL="896906" indent="-185731" algn="l" defTabSz="457184" rtl="0" eaLnBrk="1" latinLnBrk="0" hangingPunct="1">
              <a:spcBef>
                <a:spcPts val="500"/>
              </a:spcBef>
              <a:spcAft>
                <a:spcPts val="500"/>
              </a:spcAft>
              <a:buClr>
                <a:srgbClr val="36C746"/>
              </a:buClr>
              <a:buFont typeface="Arial" panose="020B0604020202020204" pitchFamily="34" charset="0"/>
              <a:buChar char="–"/>
              <a:defRPr sz="1000" kern="1200">
                <a:solidFill>
                  <a:schemeClr val="accent1"/>
                </a:solidFill>
                <a:latin typeface="Arial"/>
                <a:ea typeface="+mn-ea"/>
                <a:cs typeface="Arial"/>
              </a:defRPr>
            </a:lvl5pPr>
            <a:lvl6pPr marL="896080" indent="-182874" algn="l" defTabSz="457184" rtl="0" eaLnBrk="1" latinLnBrk="0" hangingPunct="1">
              <a:spcBef>
                <a:spcPts val="500"/>
              </a:spcBef>
              <a:spcAft>
                <a:spcPts val="500"/>
              </a:spcAft>
              <a:buClr>
                <a:schemeClr val="bg2"/>
              </a:buClr>
              <a:buFont typeface="Arial" panose="020B0604020202020204" pitchFamily="34" charset="0"/>
              <a:buChar char="–"/>
              <a:defRPr sz="1000" kern="1200" baseline="0">
                <a:solidFill>
                  <a:schemeClr val="accent1"/>
                </a:solidFill>
                <a:latin typeface="Arial" panose="020B0604020202020204" pitchFamily="34" charset="0"/>
                <a:ea typeface="+mn-ea"/>
                <a:cs typeface="Arial" panose="020B0604020202020204" pitchFamily="34" charset="0"/>
              </a:defRPr>
            </a:lvl6pPr>
            <a:lvl7pPr marL="896080" indent="-182874" algn="l" defTabSz="457184" rtl="0" eaLnBrk="1" latinLnBrk="0" hangingPunct="1">
              <a:spcBef>
                <a:spcPts val="500"/>
              </a:spcBef>
              <a:spcAft>
                <a:spcPts val="500"/>
              </a:spcAft>
              <a:buClr>
                <a:schemeClr val="bg2"/>
              </a:buClr>
              <a:buFont typeface="Arial" panose="020B0604020202020204" pitchFamily="34" charset="0"/>
              <a:buChar char="–"/>
              <a:defRPr sz="900" kern="1200">
                <a:solidFill>
                  <a:schemeClr val="accent1"/>
                </a:solidFill>
                <a:latin typeface="Arial" panose="020B0604020202020204" pitchFamily="34" charset="0"/>
                <a:ea typeface="+mn-ea"/>
                <a:cs typeface="Arial" panose="020B0604020202020204" pitchFamily="34" charset="0"/>
              </a:defRPr>
            </a:lvl7pPr>
            <a:lvl8pPr marL="3428879" indent="-228592" algn="l" defTabSz="457184" rtl="0" eaLnBrk="1" latinLnBrk="0" hangingPunct="1">
              <a:spcBef>
                <a:spcPct val="20000"/>
              </a:spcBef>
              <a:buFont typeface="Arial"/>
              <a:buChar char="•"/>
              <a:defRPr sz="2000" kern="1200">
                <a:solidFill>
                  <a:schemeClr val="tx1"/>
                </a:solidFill>
                <a:latin typeface="+mn-lt"/>
                <a:ea typeface="+mn-ea"/>
                <a:cs typeface="+mn-cs"/>
              </a:defRPr>
            </a:lvl8pPr>
            <a:lvl9pPr marL="3886063" indent="-228592" algn="l" defTabSz="457184"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a:p>
        </p:txBody>
      </p:sp>
    </p:spTree>
    <p:extLst>
      <p:ext uri="{BB962C8B-B14F-4D97-AF65-F5344CB8AC3E}">
        <p14:creationId xmlns:p14="http://schemas.microsoft.com/office/powerpoint/2010/main" val="20692876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SE15_LIO_TextOnly V3">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Schneider Text Slides">
  <a:themeElements>
    <a:clrScheme name="SE Life Green MS Office">
      <a:dk1>
        <a:sysClr val="windowText" lastClr="000000"/>
      </a:dk1>
      <a:lt1>
        <a:sysClr val="window" lastClr="FFFFFF"/>
      </a:lt1>
      <a:dk2>
        <a:srgbClr val="3DCD58"/>
      </a:dk2>
      <a:lt2>
        <a:srgbClr val="3DCD58"/>
      </a:lt2>
      <a:accent1>
        <a:srgbClr val="626469"/>
      </a:accent1>
      <a:accent2>
        <a:srgbClr val="9FA0A4"/>
      </a:accent2>
      <a:accent3>
        <a:srgbClr val="FFD100"/>
      </a:accent3>
      <a:accent4>
        <a:srgbClr val="E47F00"/>
      </a:accent4>
      <a:accent5>
        <a:srgbClr val="B10043"/>
      </a:accent5>
      <a:accent6>
        <a:srgbClr val="42B4E6"/>
      </a:accent6>
      <a:hlink>
        <a:srgbClr val="B10043"/>
      </a:hlink>
      <a:folHlink>
        <a:srgbClr val="42B4E6"/>
      </a:folHlink>
    </a:clrScheme>
    <a:fontScheme name="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12700" cap="rnd">
          <a:solidFill>
            <a:srgbClr val="4F5156"/>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C3E33DFE420AC4A8BAD9A807C3D9553" ma:contentTypeVersion="9" ma:contentTypeDescription="Create a new document." ma:contentTypeScope="" ma:versionID="9676ec7727f75262ff27783833332c9c">
  <xsd:schema xmlns:xsd="http://www.w3.org/2001/XMLSchema" xmlns:xs="http://www.w3.org/2001/XMLSchema" xmlns:p="http://schemas.microsoft.com/office/2006/metadata/properties" xmlns:ns2="1b4eb457-b239-48ef-bf5a-3e0165cd5638" xmlns:ns3="35bf03a6-627d-48c1-abdc-d0b0a2630eaa" targetNamespace="http://schemas.microsoft.com/office/2006/metadata/properties" ma:root="true" ma:fieldsID="ab79c0547c61d0f90f30dcbb2136ebaa" ns2:_="" ns3:_="">
    <xsd:import namespace="1b4eb457-b239-48ef-bf5a-3e0165cd5638"/>
    <xsd:import namespace="35bf03a6-627d-48c1-abdc-d0b0a2630eaa"/>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b4eb457-b239-48ef-bf5a-3e0165cd563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e3e82df8-f6af-445d-9b0b-5c4dfc7c59a2"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dexed="true" ma:internalName="MediaServiceDateTake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5bf03a6-627d-48c1-abdc-d0b0a2630eaa"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edf4d085-d857-4386-b82b-2362e7fe684f}" ma:internalName="TaxCatchAll" ma:showField="CatchAllData" ma:web="35bf03a6-627d-48c1-abdc-d0b0a2630ea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b4eb457-b239-48ef-bf5a-3e0165cd5638">
      <Terms xmlns="http://schemas.microsoft.com/office/infopath/2007/PartnerControls"/>
    </lcf76f155ced4ddcb4097134ff3c332f>
    <TaxCatchAll xmlns="35bf03a6-627d-48c1-abdc-d0b0a2630eaa" xsi:nil="true"/>
  </documentManagement>
</p:properties>
</file>

<file path=customXml/itemProps1.xml><?xml version="1.0" encoding="utf-8"?>
<ds:datastoreItem xmlns:ds="http://schemas.openxmlformats.org/officeDocument/2006/customXml" ds:itemID="{763797D7-8BE8-4ADF-8FB9-6F762454F45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b4eb457-b239-48ef-bf5a-3e0165cd5638"/>
    <ds:schemaRef ds:uri="35bf03a6-627d-48c1-abdc-d0b0a2630e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AE217E3-71F0-49AD-993F-2D982E69ED30}">
  <ds:schemaRefs>
    <ds:schemaRef ds:uri="http://schemas.microsoft.com/sharepoint/v3/contenttype/forms"/>
  </ds:schemaRefs>
</ds:datastoreItem>
</file>

<file path=customXml/itemProps3.xml><?xml version="1.0" encoding="utf-8"?>
<ds:datastoreItem xmlns:ds="http://schemas.openxmlformats.org/officeDocument/2006/customXml" ds:itemID="{0607B1AE-0E1F-49D2-8088-08EF6D0F5827}">
  <ds:schemaRefs>
    <ds:schemaRef ds:uri="http://schemas.microsoft.com/office/2006/metadata/properties"/>
    <ds:schemaRef ds:uri="http://schemas.microsoft.com/office/infopath/2007/PartnerControls"/>
    <ds:schemaRef ds:uri="1b4eb457-b239-48ef-bf5a-3e0165cd5638"/>
    <ds:schemaRef ds:uri="35bf03a6-627d-48c1-abdc-d0b0a2630eaa"/>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455</Words>
  <Application>Microsoft Office PowerPoint</Application>
  <PresentationFormat>On-screen Show (16:9)</PresentationFormat>
  <Paragraphs>41</Paragraphs>
  <Slides>6</Slides>
  <Notes>6</Notes>
  <HiddenSlides>0</HiddenSlides>
  <MMClips>0</MMClips>
  <ScaleCrop>false</ScaleCrop>
  <HeadingPairs>
    <vt:vector size="4" baseType="variant">
      <vt:variant>
        <vt:lpstr>Theme</vt:lpstr>
      </vt:variant>
      <vt:variant>
        <vt:i4>2</vt:i4>
      </vt:variant>
      <vt:variant>
        <vt:lpstr>Slide Titles</vt:lpstr>
      </vt:variant>
      <vt:variant>
        <vt:i4>6</vt:i4>
      </vt:variant>
    </vt:vector>
  </HeadingPairs>
  <TitlesOfParts>
    <vt:vector size="8" baseType="lpstr">
      <vt:lpstr>SE15_LIO_TextOnly V3</vt:lpstr>
      <vt:lpstr>Schneider Text Slides</vt:lpstr>
      <vt:lpstr>Schneider Electric SISTEMA libraries Q4/2022 </vt:lpstr>
      <vt:lpstr>PowerPoint Presentation</vt:lpstr>
      <vt:lpstr>PowerPoint Presentation</vt:lpstr>
      <vt:lpstr>PowerPoint Presentation</vt:lpstr>
      <vt:lpstr>PowerPoint Presentation</vt:lpstr>
      <vt:lpstr>PowerPoint Presentation</vt:lpstr>
    </vt:vector>
  </TitlesOfParts>
  <Company>Schneider Electric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Juho Toukola</dc:creator>
  <cp:lastModifiedBy>Jesse Numminen</cp:lastModifiedBy>
  <cp:revision>57</cp:revision>
  <dcterms:created xsi:type="dcterms:W3CDTF">2019-08-19T06:39:16Z</dcterms:created>
  <dcterms:modified xsi:type="dcterms:W3CDTF">2022-11-29T15:16:41Z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3f93e5f-d3c2-49a7-ba94-15405423c204_Enabled">
    <vt:lpwstr>true</vt:lpwstr>
  </property>
  <property fmtid="{D5CDD505-2E9C-101B-9397-08002B2CF9AE}" pid="3" name="MSIP_Label_23f93e5f-d3c2-49a7-ba94-15405423c204_SetDate">
    <vt:lpwstr>2022-11-15T13:10:51Z</vt:lpwstr>
  </property>
  <property fmtid="{D5CDD505-2E9C-101B-9397-08002B2CF9AE}" pid="4" name="MSIP_Label_23f93e5f-d3c2-49a7-ba94-15405423c204_Method">
    <vt:lpwstr>Standard</vt:lpwstr>
  </property>
  <property fmtid="{D5CDD505-2E9C-101B-9397-08002B2CF9AE}" pid="5" name="MSIP_Label_23f93e5f-d3c2-49a7-ba94-15405423c204_Name">
    <vt:lpwstr>SE Internal</vt:lpwstr>
  </property>
  <property fmtid="{D5CDD505-2E9C-101B-9397-08002B2CF9AE}" pid="6" name="MSIP_Label_23f93e5f-d3c2-49a7-ba94-15405423c204_SiteId">
    <vt:lpwstr>6e51e1ad-c54b-4b39-b598-0ffe9ae68fef</vt:lpwstr>
  </property>
  <property fmtid="{D5CDD505-2E9C-101B-9397-08002B2CF9AE}" pid="7" name="MSIP_Label_23f93e5f-d3c2-49a7-ba94-15405423c204_ActionId">
    <vt:lpwstr>eb3ca30e-0fd3-49d5-b5fa-bf523c853b1a</vt:lpwstr>
  </property>
  <property fmtid="{D5CDD505-2E9C-101B-9397-08002B2CF9AE}" pid="8" name="MSIP_Label_23f93e5f-d3c2-49a7-ba94-15405423c204_ContentBits">
    <vt:lpwstr>2</vt:lpwstr>
  </property>
  <property fmtid="{D5CDD505-2E9C-101B-9397-08002B2CF9AE}" pid="9" name="ContentTypeId">
    <vt:lpwstr>0x0101008C3E33DFE420AC4A8BAD9A807C3D9553</vt:lpwstr>
  </property>
  <property fmtid="{D5CDD505-2E9C-101B-9397-08002B2CF9AE}" pid="10" name="MediaServiceImageTags">
    <vt:lpwstr/>
  </property>
</Properties>
</file>